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60" r:id="rId1"/>
  </p:sldMasterIdLst>
  <p:notesMasterIdLst>
    <p:notesMasterId r:id="rId2"/>
  </p:notesMasterIdLst>
  <p:sldIdLst>
    <p:sldId id="289" r:id="rId3"/>
    <p:sldId id="294" r:id="rId4"/>
    <p:sldId id="295" r:id="rId5"/>
    <p:sldId id="292" r:id="rId6"/>
    <p:sldId id="293" r:id="rId7"/>
    <p:sldId id="290" r:id="rId8"/>
    <p:sldId id="291" r:id="rId9"/>
    <p:sldId id="296" r:id="rId10"/>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p:restoredTop sz="94660"/>
  </p:normalViewPr>
  <p:slideViewPr>
    <p:cSldViewPr snapToGrid="0">
      <p:cViewPr varScale="1">
        <p:scale>
          <a:sx n="81" d="100"/>
          <a:sy n="81" d="100"/>
        </p:scale>
        <p:origin x="725" y="53"/>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tableStyles" Target="tableStyles.xml"/><Relationship Id="rId12" Type="http://schemas.openxmlformats.org/officeDocument/2006/relationships/presProps" Target="presProps.xml"/><Relationship Id="rId1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42" name=""/>
        <p:cNvGrpSpPr/>
        <p:nvPr/>
      </p:nvGrpSpPr>
      <p:grpSpPr>
        <a:xfrm>
          <a:off x="0" y="0"/>
          <a:ext cx="0" cy="0"/>
          <a:chOff x="0" y="0"/>
          <a:chExt cx="0" cy="0"/>
        </a:xfrm>
      </p:grpSpPr>
      <p:sp>
        <p:nvSpPr>
          <p:cNvPr id="1048666"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67"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68"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69"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0"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1"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Титульный слайд">
    <p:bg>
      <p:bgPr>
        <a:solidFill>
          <a:schemeClr val="accent1"/>
        </a:solidFill>
      </p:bgPr>
    </p:bg>
    <p:spTree>
      <p:nvGrpSpPr>
        <p:cNvPr id="21" name=""/>
        <p:cNvGrpSpPr/>
        <p:nvPr/>
      </p:nvGrpSpPr>
      <p:grpSpPr>
        <a:xfrm>
          <a:off x="0" y="0"/>
          <a:ext cx="0" cy="0"/>
          <a:chOff x="0" y="0"/>
          <a:chExt cx="0" cy="0"/>
        </a:xfrm>
      </p:grpSpPr>
      <p:sp>
        <p:nvSpPr>
          <p:cNvPr id="1048583" name="Freeform 6"/>
          <p:cNvSpPr/>
          <p:nvPr/>
        </p:nvSpPr>
        <p:spPr bwMode="auto">
          <a:xfrm>
            <a:off x="3557016" y="630936"/>
            <a:ext cx="5235575" cy="5229225"/>
          </a:xfrm>
          <a:custGeom>
            <a:avLst/>
            <a:ah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48584" name="Title 1"/>
          <p:cNvSpPr>
            <a:spLocks noGrp="1"/>
          </p:cNvSpPr>
          <p:nvPr>
            <p:ph type="ctrTitle"/>
          </p:nvPr>
        </p:nvSpPr>
        <p:spPr>
          <a:xfrm>
            <a:off x="1078523" y="1098388"/>
            <a:ext cx="10318418" cy="4394988"/>
          </a:xfrm>
        </p:spPr>
        <p:txBody>
          <a:bodyPr anchor="ctr">
            <a:noAutofit/>
          </a:bodyPr>
          <a:lstStyle>
            <a:lvl1pPr algn="ctr">
              <a:defRPr baseline="0" sz="10000" spc="800"/>
            </a:lvl1pPr>
          </a:lstStyle>
          <a:p>
            <a:r>
              <a:rPr lang="ru-RU"/>
              <a:t>Образец заголовка</a:t>
            </a:r>
            <a:endParaRPr dirty="0" lang="en-US"/>
          </a:p>
        </p:txBody>
      </p:sp>
      <p:sp>
        <p:nvSpPr>
          <p:cNvPr id="1048585" name="Subtitle 2"/>
          <p:cNvSpPr>
            <a:spLocks noGrp="1"/>
          </p:cNvSpPr>
          <p:nvPr>
            <p:ph type="subTitle" idx="1"/>
          </p:nvPr>
        </p:nvSpPr>
        <p:spPr>
          <a:xfrm>
            <a:off x="2215045" y="5979196"/>
            <a:ext cx="8045373" cy="742279"/>
          </a:xfrm>
        </p:spPr>
        <p:txBody>
          <a:bodyPr anchor="t">
            <a:normAutofit/>
          </a:bodyPr>
          <a:lstStyle>
            <a:lvl1pPr algn="ctr" indent="0" marL="0">
              <a:lnSpc>
                <a:spcPct val="100000"/>
              </a:lnSpc>
              <a:buNone/>
              <a:defRPr baseline="0" b="1" cap="all" sz="2000" i="0" spc="400">
                <a:solidFill>
                  <a:schemeClr val="tx2"/>
                </a:solidFill>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ru-RU"/>
              <a:t>Образец подзаголовка</a:t>
            </a:r>
            <a:endParaRPr dirty="0" lang="en-US"/>
          </a:p>
        </p:txBody>
      </p:sp>
      <p:sp>
        <p:nvSpPr>
          <p:cNvPr id="1048586"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EFA405A-301F-459D-AFBE-10E1F58E9D5E}" type="datetimeFigureOut">
              <a:rPr lang="ru-RU" smtClean="0"/>
            </a:fld>
            <a:endParaRPr lang="ru-RU"/>
          </a:p>
        </p:txBody>
      </p:sp>
      <p:sp>
        <p:nvSpPr>
          <p:cNvPr id="1048587"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ru-RU"/>
          </a:p>
        </p:txBody>
      </p:sp>
      <p:sp>
        <p:nvSpPr>
          <p:cNvPr id="1048588"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E342D4F-83B9-43D4-9EF6-3B92DE316A4F}" type="slidenum">
              <a:rPr lang="ru-RU" smtClean="0"/>
            </a:fld>
            <a:endParaRPr lang="ru-RU"/>
          </a:p>
        </p:txBody>
      </p:sp>
      <p:sp>
        <p:nvSpPr>
          <p:cNvPr id="1048589" name="Rectangle 12"/>
          <p:cNvSpPr/>
          <p:nvPr/>
        </p:nvSpPr>
        <p:spPr>
          <a:xfrm>
            <a:off x="0" y="0"/>
            <a:ext cx="283464" cy="68580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Заголовок и вертикальный текст">
    <p:spTree>
      <p:nvGrpSpPr>
        <p:cNvPr id="36" name=""/>
        <p:cNvGrpSpPr/>
        <p:nvPr/>
      </p:nvGrpSpPr>
      <p:grpSpPr>
        <a:xfrm>
          <a:off x="0" y="0"/>
          <a:ext cx="0" cy="0"/>
          <a:chOff x="0" y="0"/>
          <a:chExt cx="0" cy="0"/>
        </a:xfrm>
      </p:grpSpPr>
      <p:sp>
        <p:nvSpPr>
          <p:cNvPr id="1048636" name="Title 1"/>
          <p:cNvSpPr>
            <a:spLocks noGrp="1"/>
          </p:cNvSpPr>
          <p:nvPr>
            <p:ph type="title"/>
          </p:nvPr>
        </p:nvSpPr>
        <p:spPr/>
        <p:txBody>
          <a:bodyPr/>
          <a:p>
            <a:r>
              <a:rPr lang="ru-RU"/>
              <a:t>Образец заголовка</a:t>
            </a:r>
            <a:endParaRPr dirty="0" lang="en-US"/>
          </a:p>
        </p:txBody>
      </p:sp>
      <p:sp>
        <p:nvSpPr>
          <p:cNvPr id="1048637" name="Vertical Text Placeholder 2"/>
          <p:cNvSpPr>
            <a:spLocks noGrp="1"/>
          </p:cNvSpPr>
          <p:nvPr>
            <p:ph type="body" orient="vert" idx="1"/>
          </p:nvPr>
        </p:nvSpPr>
        <p:spPr/>
        <p:txBody>
          <a:bodyPr vert="eaVert"/>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638" name="Date Placeholder 3"/>
          <p:cNvSpPr>
            <a:spLocks noGrp="1"/>
          </p:cNvSpPr>
          <p:nvPr>
            <p:ph type="dt" sz="half" idx="10"/>
          </p:nvPr>
        </p:nvSpPr>
        <p:spPr/>
        <p:txBody>
          <a:bodyPr/>
          <a:p>
            <a:fld id="{7EFA405A-301F-459D-AFBE-10E1F58E9D5E}" type="datetimeFigureOut">
              <a:rPr lang="ru-RU" smtClean="0"/>
            </a:fld>
            <a:endParaRPr lang="ru-RU"/>
          </a:p>
        </p:txBody>
      </p:sp>
      <p:sp>
        <p:nvSpPr>
          <p:cNvPr id="1048639" name="Footer Placeholder 4"/>
          <p:cNvSpPr>
            <a:spLocks noGrp="1"/>
          </p:cNvSpPr>
          <p:nvPr>
            <p:ph type="ftr" sz="quarter" idx="11"/>
          </p:nvPr>
        </p:nvSpPr>
        <p:spPr/>
        <p:txBody>
          <a:bodyPr/>
          <a:p>
            <a:endParaRPr lang="ru-RU"/>
          </a:p>
        </p:txBody>
      </p:sp>
      <p:sp>
        <p:nvSpPr>
          <p:cNvPr id="1048640" name="Slide Number Placeholder 5"/>
          <p:cNvSpPr>
            <a:spLocks noGrp="1"/>
          </p:cNvSpPr>
          <p:nvPr>
            <p:ph type="sldNum" sz="quarter" idx="12"/>
          </p:nvPr>
        </p:nvSpPr>
        <p:spPr/>
        <p:txBody>
          <a:bodyPr/>
          <a:p>
            <a:fld id="{6E342D4F-83B9-43D4-9EF6-3B92DE316A4F}"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Вертикальный заголовок и текст">
    <p:spTree>
      <p:nvGrpSpPr>
        <p:cNvPr id="34" name=""/>
        <p:cNvGrpSpPr/>
        <p:nvPr/>
      </p:nvGrpSpPr>
      <p:grpSpPr>
        <a:xfrm>
          <a:off x="0" y="0"/>
          <a:ext cx="0" cy="0"/>
          <a:chOff x="0" y="0"/>
          <a:chExt cx="0" cy="0"/>
        </a:xfrm>
      </p:grpSpPr>
      <p:sp>
        <p:nvSpPr>
          <p:cNvPr id="1048626" name="Vertical Title 1"/>
          <p:cNvSpPr>
            <a:spLocks noGrp="1"/>
          </p:cNvSpPr>
          <p:nvPr>
            <p:ph type="title" orient="vert"/>
          </p:nvPr>
        </p:nvSpPr>
        <p:spPr>
          <a:xfrm>
            <a:off x="10066321" y="382386"/>
            <a:ext cx="1492132" cy="5600404"/>
          </a:xfrm>
        </p:spPr>
        <p:txBody>
          <a:bodyPr vert="eaVert"/>
          <a:p>
            <a:r>
              <a:rPr lang="ru-RU"/>
              <a:t>Образец заголовка</a:t>
            </a:r>
            <a:endParaRPr dirty="0" lang="en-US"/>
          </a:p>
        </p:txBody>
      </p:sp>
      <p:sp>
        <p:nvSpPr>
          <p:cNvPr id="1048627" name="Vertical Text Placeholder 2"/>
          <p:cNvSpPr>
            <a:spLocks noGrp="1"/>
          </p:cNvSpPr>
          <p:nvPr>
            <p:ph type="body" orient="vert" idx="1"/>
          </p:nvPr>
        </p:nvSpPr>
        <p:spPr>
          <a:xfrm>
            <a:off x="1257300" y="382385"/>
            <a:ext cx="8392585" cy="5600405"/>
          </a:xfrm>
        </p:spPr>
        <p:txBody>
          <a:bodyPr vert="eaVert"/>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628" name="Date Placeholder 3"/>
          <p:cNvSpPr>
            <a:spLocks noGrp="1"/>
          </p:cNvSpPr>
          <p:nvPr>
            <p:ph type="dt" sz="half" idx="10"/>
          </p:nvPr>
        </p:nvSpPr>
        <p:spPr/>
        <p:txBody>
          <a:bodyPr/>
          <a:p>
            <a:fld id="{7EFA405A-301F-459D-AFBE-10E1F58E9D5E}" type="datetimeFigureOut">
              <a:rPr lang="ru-RU" smtClean="0"/>
            </a:fld>
            <a:endParaRPr lang="ru-RU"/>
          </a:p>
        </p:txBody>
      </p:sp>
      <p:sp>
        <p:nvSpPr>
          <p:cNvPr id="1048629" name="Footer Placeholder 4"/>
          <p:cNvSpPr>
            <a:spLocks noGrp="1"/>
          </p:cNvSpPr>
          <p:nvPr>
            <p:ph type="ftr" sz="quarter" idx="11"/>
          </p:nvPr>
        </p:nvSpPr>
        <p:spPr/>
        <p:txBody>
          <a:bodyPr/>
          <a:p>
            <a:endParaRPr lang="ru-RU"/>
          </a:p>
        </p:txBody>
      </p:sp>
      <p:sp>
        <p:nvSpPr>
          <p:cNvPr id="1048630" name="Slide Number Placeholder 5"/>
          <p:cNvSpPr>
            <a:spLocks noGrp="1"/>
          </p:cNvSpPr>
          <p:nvPr>
            <p:ph type="sldNum" sz="quarter" idx="12"/>
          </p:nvPr>
        </p:nvSpPr>
        <p:spPr/>
        <p:txBody>
          <a:bodyPr/>
          <a:p>
            <a:fld id="{6E342D4F-83B9-43D4-9EF6-3B92DE316A4F}"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Заголовок и объект">
    <p:spTree>
      <p:nvGrpSpPr>
        <p:cNvPr id="35" name=""/>
        <p:cNvGrpSpPr/>
        <p:nvPr/>
      </p:nvGrpSpPr>
      <p:grpSpPr>
        <a:xfrm>
          <a:off x="0" y="0"/>
          <a:ext cx="0" cy="0"/>
          <a:chOff x="0" y="0"/>
          <a:chExt cx="0" cy="0"/>
        </a:xfrm>
      </p:grpSpPr>
      <p:sp>
        <p:nvSpPr>
          <p:cNvPr id="1048631" name="Title 1"/>
          <p:cNvSpPr>
            <a:spLocks noGrp="1"/>
          </p:cNvSpPr>
          <p:nvPr>
            <p:ph type="title"/>
          </p:nvPr>
        </p:nvSpPr>
        <p:spPr/>
        <p:txBody>
          <a:bodyPr/>
          <a:p>
            <a:r>
              <a:rPr lang="ru-RU"/>
              <a:t>Образец заголовка</a:t>
            </a:r>
            <a:endParaRPr dirty="0" lang="en-US"/>
          </a:p>
        </p:txBody>
      </p:sp>
      <p:sp>
        <p:nvSpPr>
          <p:cNvPr id="1048632" name="Content Placeholder 2"/>
          <p:cNvSpPr>
            <a:spLocks noGrp="1"/>
          </p:cNvSpPr>
          <p:nvPr>
            <p:ph idx="1"/>
          </p:nvPr>
        </p:nvSpPr>
        <p:spPr/>
        <p:txBody>
          <a:bodyPr/>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633" name="Date Placeholder 3"/>
          <p:cNvSpPr>
            <a:spLocks noGrp="1"/>
          </p:cNvSpPr>
          <p:nvPr>
            <p:ph type="dt" sz="half" idx="10"/>
          </p:nvPr>
        </p:nvSpPr>
        <p:spPr/>
        <p:txBody>
          <a:bodyPr/>
          <a:p>
            <a:fld id="{7EFA405A-301F-459D-AFBE-10E1F58E9D5E}" type="datetimeFigureOut">
              <a:rPr lang="ru-RU" smtClean="0"/>
            </a:fld>
            <a:endParaRPr lang="ru-RU"/>
          </a:p>
        </p:txBody>
      </p:sp>
      <p:sp>
        <p:nvSpPr>
          <p:cNvPr id="1048634" name="Footer Placeholder 4"/>
          <p:cNvSpPr>
            <a:spLocks noGrp="1"/>
          </p:cNvSpPr>
          <p:nvPr>
            <p:ph type="ftr" sz="quarter" idx="11"/>
          </p:nvPr>
        </p:nvSpPr>
        <p:spPr/>
        <p:txBody>
          <a:bodyPr/>
          <a:p>
            <a:endParaRPr lang="ru-RU"/>
          </a:p>
        </p:txBody>
      </p:sp>
      <p:sp>
        <p:nvSpPr>
          <p:cNvPr id="1048635" name="Slide Number Placeholder 5"/>
          <p:cNvSpPr>
            <a:spLocks noGrp="1"/>
          </p:cNvSpPr>
          <p:nvPr>
            <p:ph type="sldNum" sz="quarter" idx="12"/>
          </p:nvPr>
        </p:nvSpPr>
        <p:spPr/>
        <p:txBody>
          <a:bodyPr/>
          <a:p>
            <a:fld id="{6E342D4F-83B9-43D4-9EF6-3B92DE316A4F}"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Заголовок раздела">
    <p:bg>
      <p:bgPr>
        <a:solidFill>
          <a:schemeClr val="bg2"/>
        </a:solidFill>
      </p:bgPr>
    </p:bg>
    <p:spTree>
      <p:nvGrpSpPr>
        <p:cNvPr id="30" name=""/>
        <p:cNvGrpSpPr/>
        <p:nvPr/>
      </p:nvGrpSpPr>
      <p:grpSpPr>
        <a:xfrm>
          <a:off x="0" y="0"/>
          <a:ext cx="0" cy="0"/>
          <a:chOff x="0" y="0"/>
          <a:chExt cx="0" cy="0"/>
        </a:xfrm>
      </p:grpSpPr>
      <p:sp>
        <p:nvSpPr>
          <p:cNvPr id="1048613" name="Title 1"/>
          <p:cNvSpPr>
            <a:spLocks noGrp="1"/>
          </p:cNvSpPr>
          <p:nvPr>
            <p:ph type="title"/>
          </p:nvPr>
        </p:nvSpPr>
        <p:spPr>
          <a:xfrm>
            <a:off x="3242929" y="1073888"/>
            <a:ext cx="8187071" cy="4064627"/>
          </a:xfrm>
        </p:spPr>
        <p:txBody>
          <a:bodyPr anchor="b">
            <a:normAutofit/>
          </a:bodyPr>
          <a:lstStyle>
            <a:lvl1pPr>
              <a:defRPr baseline="0" sz="8400" spc="800">
                <a:solidFill>
                  <a:schemeClr val="tx2"/>
                </a:solidFill>
              </a:defRPr>
            </a:lvl1pPr>
          </a:lstStyle>
          <a:p>
            <a:r>
              <a:rPr lang="ru-RU"/>
              <a:t>Образец заголовка</a:t>
            </a:r>
            <a:endParaRPr dirty="0" lang="en-US"/>
          </a:p>
        </p:txBody>
      </p:sp>
      <p:sp>
        <p:nvSpPr>
          <p:cNvPr id="1048614" name="Text Placeholder 2"/>
          <p:cNvSpPr>
            <a:spLocks noGrp="1"/>
          </p:cNvSpPr>
          <p:nvPr>
            <p:ph type="body" idx="1"/>
          </p:nvPr>
        </p:nvSpPr>
        <p:spPr>
          <a:xfrm>
            <a:off x="3242930" y="5159781"/>
            <a:ext cx="7017488" cy="951135"/>
          </a:xfrm>
        </p:spPr>
        <p:txBody>
          <a:bodyPr>
            <a:normAutofit/>
          </a:bodyPr>
          <a:lstStyle>
            <a:lvl1pPr indent="0" marL="0">
              <a:lnSpc>
                <a:spcPct val="100000"/>
              </a:lnSpc>
              <a:buNone/>
              <a:defRPr baseline="0" b="1" cap="all" sz="2000" i="0" spc="400">
                <a:solidFill>
                  <a:schemeClr val="accent1"/>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ru-RU"/>
              <a:t>Образец текста</a:t>
            </a:r>
          </a:p>
        </p:txBody>
      </p:sp>
      <p:sp>
        <p:nvSpPr>
          <p:cNvPr id="1048615"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EFA405A-301F-459D-AFBE-10E1F58E9D5E}" type="datetimeFigureOut">
              <a:rPr lang="ru-RU" smtClean="0"/>
            </a:fld>
            <a:endParaRPr lang="ru-RU"/>
          </a:p>
        </p:txBody>
      </p:sp>
      <p:sp>
        <p:nvSpPr>
          <p:cNvPr id="1048616"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u-RU"/>
          </a:p>
        </p:txBody>
      </p:sp>
      <p:sp>
        <p:nvSpPr>
          <p:cNvPr id="1048617"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E342D4F-83B9-43D4-9EF6-3B92DE316A4F}" type="slidenum">
              <a:rPr lang="ru-RU" smtClean="0"/>
            </a:fld>
            <a:endParaRPr lang="ru-RU"/>
          </a:p>
        </p:txBody>
      </p:sp>
      <p:grpSp>
        <p:nvGrpSpPr>
          <p:cNvPr id="31" name="Group 6"/>
          <p:cNvGrpSpPr/>
          <p:nvPr/>
        </p:nvGrpSpPr>
        <p:grpSpPr>
          <a:xfrm>
            <a:off x="0" y="0"/>
            <a:ext cx="2814638" cy="6858000"/>
            <a:chOff x="0" y="0"/>
            <a:chExt cx="2814638" cy="6858000"/>
          </a:xfrm>
        </p:grpSpPr>
        <p:sp>
          <p:nvSpPr>
            <p:cNvPr id="1048618" name="Freeform 6"/>
            <p:cNvSpPr/>
            <p:nvPr/>
          </p:nvSpPr>
          <p:spPr bwMode="auto">
            <a:xfrm>
              <a:off x="0" y="0"/>
              <a:ext cx="2814638" cy="6858000"/>
            </a:xfrm>
            <a:custGeom>
              <a:avLst/>
              <a:ah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48619" name="Freeform 11"/>
            <p:cNvSpPr/>
            <p:nvPr/>
          </p:nvSpPr>
          <p:spPr bwMode="auto">
            <a:xfrm>
              <a:off x="874382" y="0"/>
              <a:ext cx="1646238" cy="6858000"/>
            </a:xfrm>
            <a:custGeom>
              <a:avLst/>
              <a:ah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accent1="accent1" accent2="accent2" accent3="accent3" accent4="accent4" accent5="accent5" accent6="accent6" bg1="dk1" bg2="dk2" tx1="lt1" tx2="lt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Два объекта">
    <p:spTree>
      <p:nvGrpSpPr>
        <p:cNvPr id="37" name=""/>
        <p:cNvGrpSpPr/>
        <p:nvPr/>
      </p:nvGrpSpPr>
      <p:grpSpPr>
        <a:xfrm>
          <a:off x="0" y="0"/>
          <a:ext cx="0" cy="0"/>
          <a:chOff x="0" y="0"/>
          <a:chExt cx="0" cy="0"/>
        </a:xfrm>
      </p:grpSpPr>
      <p:sp>
        <p:nvSpPr>
          <p:cNvPr id="1048641" name="Title 1"/>
          <p:cNvSpPr>
            <a:spLocks noGrp="1"/>
          </p:cNvSpPr>
          <p:nvPr>
            <p:ph type="title"/>
          </p:nvPr>
        </p:nvSpPr>
        <p:spPr/>
        <p:txBody>
          <a:bodyPr/>
          <a:p>
            <a:r>
              <a:rPr lang="ru-RU"/>
              <a:t>Образец заголовка</a:t>
            </a:r>
            <a:endParaRPr dirty="0" lang="en-US"/>
          </a:p>
        </p:txBody>
      </p:sp>
      <p:sp>
        <p:nvSpPr>
          <p:cNvPr id="1048642" name="Content Placeholder 2"/>
          <p:cNvSpPr>
            <a:spLocks noGrp="1"/>
          </p:cNvSpPr>
          <p:nvPr>
            <p:ph sz="half" idx="1"/>
          </p:nvPr>
        </p:nvSpPr>
        <p:spPr>
          <a:xfrm>
            <a:off x="1257300" y="2286000"/>
            <a:ext cx="4800600" cy="3619500"/>
          </a:xfrm>
        </p:spPr>
        <p:txBody>
          <a:bodyPr/>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643" name="Content Placeholder 3"/>
          <p:cNvSpPr>
            <a:spLocks noGrp="1"/>
          </p:cNvSpPr>
          <p:nvPr>
            <p:ph sz="half" idx="2"/>
          </p:nvPr>
        </p:nvSpPr>
        <p:spPr>
          <a:xfrm>
            <a:off x="6647796" y="2286000"/>
            <a:ext cx="4800600" cy="3619500"/>
          </a:xfrm>
        </p:spPr>
        <p:txBody>
          <a:bodyPr/>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644" name="Date Placeholder 4"/>
          <p:cNvSpPr>
            <a:spLocks noGrp="1"/>
          </p:cNvSpPr>
          <p:nvPr>
            <p:ph type="dt" sz="half" idx="10"/>
          </p:nvPr>
        </p:nvSpPr>
        <p:spPr/>
        <p:txBody>
          <a:bodyPr/>
          <a:p>
            <a:fld id="{7EFA405A-301F-459D-AFBE-10E1F58E9D5E}" type="datetimeFigureOut">
              <a:rPr lang="ru-RU" smtClean="0"/>
            </a:fld>
            <a:endParaRPr lang="ru-RU"/>
          </a:p>
        </p:txBody>
      </p:sp>
      <p:sp>
        <p:nvSpPr>
          <p:cNvPr id="1048645" name="Footer Placeholder 5"/>
          <p:cNvSpPr>
            <a:spLocks noGrp="1"/>
          </p:cNvSpPr>
          <p:nvPr>
            <p:ph type="ftr" sz="quarter" idx="11"/>
          </p:nvPr>
        </p:nvSpPr>
        <p:spPr/>
        <p:txBody>
          <a:bodyPr/>
          <a:p>
            <a:endParaRPr lang="ru-RU"/>
          </a:p>
        </p:txBody>
      </p:sp>
      <p:sp>
        <p:nvSpPr>
          <p:cNvPr id="1048646" name="Slide Number Placeholder 6"/>
          <p:cNvSpPr>
            <a:spLocks noGrp="1"/>
          </p:cNvSpPr>
          <p:nvPr>
            <p:ph type="sldNum" sz="quarter" idx="12"/>
          </p:nvPr>
        </p:nvSpPr>
        <p:spPr/>
        <p:txBody>
          <a:bodyPr/>
          <a:p>
            <a:fld id="{6E342D4F-83B9-43D4-9EF6-3B92DE316A4F}"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Сравнение">
    <p:spTree>
      <p:nvGrpSpPr>
        <p:cNvPr id="38" name=""/>
        <p:cNvGrpSpPr/>
        <p:nvPr/>
      </p:nvGrpSpPr>
      <p:grpSpPr>
        <a:xfrm>
          <a:off x="0" y="0"/>
          <a:ext cx="0" cy="0"/>
          <a:chOff x="0" y="0"/>
          <a:chExt cx="0" cy="0"/>
        </a:xfrm>
      </p:grpSpPr>
      <p:sp>
        <p:nvSpPr>
          <p:cNvPr id="1048647" name="Title 1"/>
          <p:cNvSpPr>
            <a:spLocks noGrp="1"/>
          </p:cNvSpPr>
          <p:nvPr>
            <p:ph type="title"/>
          </p:nvPr>
        </p:nvSpPr>
        <p:spPr>
          <a:xfrm>
            <a:off x="1252728" y="381000"/>
            <a:ext cx="10172700" cy="1493517"/>
          </a:xfrm>
        </p:spPr>
        <p:txBody>
          <a:bodyPr/>
          <a:p>
            <a:r>
              <a:rPr lang="ru-RU"/>
              <a:t>Образец заголовка</a:t>
            </a:r>
            <a:endParaRPr dirty="0" lang="en-US"/>
          </a:p>
        </p:txBody>
      </p:sp>
      <p:sp>
        <p:nvSpPr>
          <p:cNvPr id="1048648" name="Text Placeholder 2"/>
          <p:cNvSpPr>
            <a:spLocks noGrp="1"/>
          </p:cNvSpPr>
          <p:nvPr>
            <p:ph type="body" idx="1"/>
          </p:nvPr>
        </p:nvSpPr>
        <p:spPr>
          <a:xfrm>
            <a:off x="1251678" y="2199633"/>
            <a:ext cx="4800600" cy="632529"/>
          </a:xfrm>
        </p:spPr>
        <p:txBody>
          <a:bodyPr anchor="b">
            <a:noAutofit/>
          </a:bodyPr>
          <a:lstStyle>
            <a:lvl1pPr indent="0" marL="0">
              <a:lnSpc>
                <a:spcPct val="100000"/>
              </a:lnSpc>
              <a:buNone/>
              <a:defRPr baseline="0" b="1" cap="all" sz="1900" spc="200">
                <a:solidFill>
                  <a:schemeClr val="tx2"/>
                </a:solidFill>
              </a:defRPr>
            </a:lvl1pPr>
            <a:lvl2pPr indent="0" marL="457200">
              <a:buNone/>
              <a:defRPr b="1" sz="19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a:t>Образец текста</a:t>
            </a:r>
          </a:p>
        </p:txBody>
      </p:sp>
      <p:sp>
        <p:nvSpPr>
          <p:cNvPr id="1048649" name="Content Placeholder 3"/>
          <p:cNvSpPr>
            <a:spLocks noGrp="1"/>
          </p:cNvSpPr>
          <p:nvPr>
            <p:ph sz="half" idx="2"/>
          </p:nvPr>
        </p:nvSpPr>
        <p:spPr>
          <a:xfrm>
            <a:off x="1257300" y="2909102"/>
            <a:ext cx="4800600" cy="2996398"/>
          </a:xfrm>
        </p:spPr>
        <p:txBody>
          <a:bodyPr/>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650" name="Text Placeholder 4"/>
          <p:cNvSpPr>
            <a:spLocks noGrp="1"/>
          </p:cNvSpPr>
          <p:nvPr>
            <p:ph type="body" sz="quarter" idx="3"/>
          </p:nvPr>
        </p:nvSpPr>
        <p:spPr>
          <a:xfrm>
            <a:off x="6633864" y="2199633"/>
            <a:ext cx="4800600" cy="632529"/>
          </a:xfrm>
        </p:spPr>
        <p:txBody>
          <a:bodyPr anchor="b">
            <a:noAutofit/>
          </a:bodyPr>
          <a:lstStyle>
            <a:lvl1pPr indent="0" marL="0">
              <a:lnSpc>
                <a:spcPct val="100000"/>
              </a:lnSpc>
              <a:buNone/>
              <a:defRPr baseline="0" b="1" cap="all" sz="1900" spc="200">
                <a:solidFill>
                  <a:schemeClr val="tx2"/>
                </a:solidFill>
              </a:defRPr>
            </a:lvl1pPr>
            <a:lvl2pPr indent="0" marL="457200">
              <a:buNone/>
              <a:defRPr b="1" sz="19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a:t>Образец текста</a:t>
            </a:r>
          </a:p>
        </p:txBody>
      </p:sp>
      <p:sp>
        <p:nvSpPr>
          <p:cNvPr id="1048651" name="Content Placeholder 5"/>
          <p:cNvSpPr>
            <a:spLocks noGrp="1"/>
          </p:cNvSpPr>
          <p:nvPr>
            <p:ph sz="quarter" idx="4"/>
          </p:nvPr>
        </p:nvSpPr>
        <p:spPr>
          <a:xfrm>
            <a:off x="6633864" y="2909102"/>
            <a:ext cx="4800600" cy="2996398"/>
          </a:xfrm>
        </p:spPr>
        <p:txBody>
          <a:bodyPr/>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652" name="Date Placeholder 6"/>
          <p:cNvSpPr>
            <a:spLocks noGrp="1"/>
          </p:cNvSpPr>
          <p:nvPr>
            <p:ph type="dt" sz="half" idx="10"/>
          </p:nvPr>
        </p:nvSpPr>
        <p:spPr/>
        <p:txBody>
          <a:bodyPr/>
          <a:p>
            <a:fld id="{7EFA405A-301F-459D-AFBE-10E1F58E9D5E}" type="datetimeFigureOut">
              <a:rPr lang="ru-RU" smtClean="0"/>
            </a:fld>
            <a:endParaRPr lang="ru-RU"/>
          </a:p>
        </p:txBody>
      </p:sp>
      <p:sp>
        <p:nvSpPr>
          <p:cNvPr id="1048653" name="Footer Placeholder 7"/>
          <p:cNvSpPr>
            <a:spLocks noGrp="1"/>
          </p:cNvSpPr>
          <p:nvPr>
            <p:ph type="ftr" sz="quarter" idx="11"/>
          </p:nvPr>
        </p:nvSpPr>
        <p:spPr/>
        <p:txBody>
          <a:bodyPr/>
          <a:p>
            <a:endParaRPr lang="ru-RU"/>
          </a:p>
        </p:txBody>
      </p:sp>
      <p:sp>
        <p:nvSpPr>
          <p:cNvPr id="1048654" name="Slide Number Placeholder 8"/>
          <p:cNvSpPr>
            <a:spLocks noGrp="1"/>
          </p:cNvSpPr>
          <p:nvPr>
            <p:ph type="sldNum" sz="quarter" idx="12"/>
          </p:nvPr>
        </p:nvSpPr>
        <p:spPr/>
        <p:txBody>
          <a:bodyPr/>
          <a:p>
            <a:fld id="{6E342D4F-83B9-43D4-9EF6-3B92DE316A4F}"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Только заголовок">
    <p:spTree>
      <p:nvGrpSpPr>
        <p:cNvPr id="33" name=""/>
        <p:cNvGrpSpPr/>
        <p:nvPr/>
      </p:nvGrpSpPr>
      <p:grpSpPr>
        <a:xfrm>
          <a:off x="0" y="0"/>
          <a:ext cx="0" cy="0"/>
          <a:chOff x="0" y="0"/>
          <a:chExt cx="0" cy="0"/>
        </a:xfrm>
      </p:grpSpPr>
      <p:sp>
        <p:nvSpPr>
          <p:cNvPr id="1048622" name="Title 1"/>
          <p:cNvSpPr>
            <a:spLocks noGrp="1"/>
          </p:cNvSpPr>
          <p:nvPr>
            <p:ph type="title"/>
          </p:nvPr>
        </p:nvSpPr>
        <p:spPr/>
        <p:txBody>
          <a:bodyPr/>
          <a:p>
            <a:r>
              <a:rPr lang="ru-RU"/>
              <a:t>Образец заголовка</a:t>
            </a:r>
            <a:endParaRPr dirty="0" lang="en-US"/>
          </a:p>
        </p:txBody>
      </p:sp>
      <p:sp>
        <p:nvSpPr>
          <p:cNvPr id="1048623" name="Date Placeholder 2"/>
          <p:cNvSpPr>
            <a:spLocks noGrp="1"/>
          </p:cNvSpPr>
          <p:nvPr>
            <p:ph type="dt" sz="half" idx="10"/>
          </p:nvPr>
        </p:nvSpPr>
        <p:spPr/>
        <p:txBody>
          <a:bodyPr/>
          <a:p>
            <a:fld id="{7EFA405A-301F-459D-AFBE-10E1F58E9D5E}" type="datetimeFigureOut">
              <a:rPr lang="ru-RU" smtClean="0"/>
            </a:fld>
            <a:endParaRPr lang="ru-RU"/>
          </a:p>
        </p:txBody>
      </p:sp>
      <p:sp>
        <p:nvSpPr>
          <p:cNvPr id="1048624" name="Footer Placeholder 3"/>
          <p:cNvSpPr>
            <a:spLocks noGrp="1"/>
          </p:cNvSpPr>
          <p:nvPr>
            <p:ph type="ftr" sz="quarter" idx="11"/>
          </p:nvPr>
        </p:nvSpPr>
        <p:spPr/>
        <p:txBody>
          <a:bodyPr/>
          <a:p>
            <a:endParaRPr lang="ru-RU"/>
          </a:p>
        </p:txBody>
      </p:sp>
      <p:sp>
        <p:nvSpPr>
          <p:cNvPr id="1048625" name="Slide Number Placeholder 4"/>
          <p:cNvSpPr>
            <a:spLocks noGrp="1"/>
          </p:cNvSpPr>
          <p:nvPr>
            <p:ph type="sldNum" sz="quarter" idx="12"/>
          </p:nvPr>
        </p:nvSpPr>
        <p:spPr/>
        <p:txBody>
          <a:bodyPr/>
          <a:p>
            <a:fld id="{6E342D4F-83B9-43D4-9EF6-3B92DE316A4F}"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Пустой слайд">
    <p:spTree>
      <p:nvGrpSpPr>
        <p:cNvPr id="39" name=""/>
        <p:cNvGrpSpPr/>
        <p:nvPr/>
      </p:nvGrpSpPr>
      <p:grpSpPr>
        <a:xfrm>
          <a:off x="0" y="0"/>
          <a:ext cx="0" cy="0"/>
          <a:chOff x="0" y="0"/>
          <a:chExt cx="0" cy="0"/>
        </a:xfrm>
      </p:grpSpPr>
      <p:sp>
        <p:nvSpPr>
          <p:cNvPr id="1048655" name="Date Placeholder 1"/>
          <p:cNvSpPr>
            <a:spLocks noGrp="1"/>
          </p:cNvSpPr>
          <p:nvPr>
            <p:ph type="dt" sz="half" idx="10"/>
          </p:nvPr>
        </p:nvSpPr>
        <p:spPr/>
        <p:txBody>
          <a:bodyPr/>
          <a:p>
            <a:fld id="{7EFA405A-301F-459D-AFBE-10E1F58E9D5E}" type="datetimeFigureOut">
              <a:rPr lang="ru-RU" smtClean="0"/>
            </a:fld>
            <a:endParaRPr lang="ru-RU"/>
          </a:p>
        </p:txBody>
      </p:sp>
      <p:sp>
        <p:nvSpPr>
          <p:cNvPr id="1048656" name="Footer Placeholder 2"/>
          <p:cNvSpPr>
            <a:spLocks noGrp="1"/>
          </p:cNvSpPr>
          <p:nvPr>
            <p:ph type="ftr" sz="quarter" idx="11"/>
          </p:nvPr>
        </p:nvSpPr>
        <p:spPr/>
        <p:txBody>
          <a:bodyPr/>
          <a:p>
            <a:endParaRPr lang="ru-RU"/>
          </a:p>
        </p:txBody>
      </p:sp>
      <p:sp>
        <p:nvSpPr>
          <p:cNvPr id="1048657" name="Slide Number Placeholder 3"/>
          <p:cNvSpPr>
            <a:spLocks noGrp="1"/>
          </p:cNvSpPr>
          <p:nvPr>
            <p:ph type="sldNum" sz="quarter" idx="12"/>
          </p:nvPr>
        </p:nvSpPr>
        <p:spPr/>
        <p:txBody>
          <a:bodyPr/>
          <a:p>
            <a:fld id="{6E342D4F-83B9-43D4-9EF6-3B92DE316A4F}"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Объект с подписью">
    <p:spTree>
      <p:nvGrpSpPr>
        <p:cNvPr id="40" name=""/>
        <p:cNvGrpSpPr/>
        <p:nvPr/>
      </p:nvGrpSpPr>
      <p:grpSpPr>
        <a:xfrm>
          <a:off x="0" y="0"/>
          <a:ext cx="0" cy="0"/>
          <a:chOff x="0" y="0"/>
          <a:chExt cx="0" cy="0"/>
        </a:xfrm>
      </p:grpSpPr>
      <p:sp>
        <p:nvSpPr>
          <p:cNvPr id="1048658" name="Freeform 11"/>
          <p:cNvSpPr/>
          <p:nvPr/>
        </p:nvSpPr>
        <p:spPr bwMode="auto">
          <a:xfrm>
            <a:off x="7389812" y="0"/>
            <a:ext cx="4802188" cy="6858000"/>
          </a:xfrm>
          <a:custGeom>
            <a:avLst/>
            <a:ah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048659" name="Title 1"/>
          <p:cNvSpPr>
            <a:spLocks noGrp="1"/>
          </p:cNvSpPr>
          <p:nvPr>
            <p:ph type="title"/>
          </p:nvPr>
        </p:nvSpPr>
        <p:spPr>
          <a:xfrm>
            <a:off x="8337884" y="457199"/>
            <a:ext cx="3092115" cy="1196671"/>
          </a:xfrm>
        </p:spPr>
        <p:txBody>
          <a:bodyPr anchor="b">
            <a:normAutofit/>
          </a:bodyPr>
          <a:lstStyle>
            <a:lvl1pPr>
              <a:lnSpc>
                <a:spcPct val="100000"/>
              </a:lnSpc>
              <a:defRPr baseline="0" b="1" cap="all" sz="1900" i="0" spc="300">
                <a:solidFill>
                  <a:schemeClr val="accent1"/>
                </a:solidFill>
                <a:latin typeface="+mn-lt"/>
              </a:defRPr>
            </a:lvl1pPr>
          </a:lstStyle>
          <a:p>
            <a:r>
              <a:rPr lang="ru-RU"/>
              <a:t>Образец заголовка</a:t>
            </a:r>
            <a:endParaRPr dirty="0" lang="en-US"/>
          </a:p>
        </p:txBody>
      </p:sp>
      <p:sp>
        <p:nvSpPr>
          <p:cNvPr id="1048660"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661" name="Text Placeholder 3"/>
          <p:cNvSpPr>
            <a:spLocks noGrp="1"/>
          </p:cNvSpPr>
          <p:nvPr>
            <p:ph type="body" sz="half" idx="2"/>
          </p:nvPr>
        </p:nvSpPr>
        <p:spPr>
          <a:xfrm>
            <a:off x="8337885" y="1741336"/>
            <a:ext cx="3092115" cy="4164164"/>
          </a:xfrm>
        </p:spPr>
        <p:txBody>
          <a:bodyPr/>
          <a:lstStyle>
            <a:lvl1pPr indent="0" marL="0">
              <a:lnSpc>
                <a:spcPct val="120000"/>
              </a:lnSpc>
              <a:spcBef>
                <a:spcPts val="1200"/>
              </a:spcBef>
              <a:buNone/>
              <a:defRPr baseline="0" sz="1600">
                <a:solidFill>
                  <a:schemeClr val="bg2"/>
                </a:solidFill>
              </a:defRPr>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ru-RU"/>
              <a:t>Образец текста</a:t>
            </a:r>
          </a:p>
        </p:txBody>
      </p:sp>
      <p:sp>
        <p:nvSpPr>
          <p:cNvPr id="1048662" name="Date Placeholder 4"/>
          <p:cNvSpPr>
            <a:spLocks noGrp="1"/>
          </p:cNvSpPr>
          <p:nvPr>
            <p:ph type="dt" sz="half" idx="10"/>
          </p:nvPr>
        </p:nvSpPr>
        <p:spPr>
          <a:xfrm>
            <a:off x="765051" y="6375679"/>
            <a:ext cx="1233355" cy="348462"/>
          </a:xfrm>
        </p:spPr>
        <p:txBody>
          <a:bodyPr/>
          <a:p>
            <a:fld id="{7EFA405A-301F-459D-AFBE-10E1F58E9D5E}" type="datetimeFigureOut">
              <a:rPr lang="ru-RU" smtClean="0"/>
            </a:fld>
            <a:endParaRPr lang="ru-RU"/>
          </a:p>
        </p:txBody>
      </p:sp>
      <p:sp>
        <p:nvSpPr>
          <p:cNvPr id="1048663" name="Footer Placeholder 5"/>
          <p:cNvSpPr>
            <a:spLocks noGrp="1"/>
          </p:cNvSpPr>
          <p:nvPr>
            <p:ph type="ftr" sz="quarter" idx="11"/>
          </p:nvPr>
        </p:nvSpPr>
        <p:spPr>
          <a:xfrm>
            <a:off x="2103620" y="6375679"/>
            <a:ext cx="3482179" cy="345796"/>
          </a:xfrm>
        </p:spPr>
        <p:txBody>
          <a:bodyPr/>
          <a:p>
            <a:endParaRPr lang="ru-RU"/>
          </a:p>
        </p:txBody>
      </p:sp>
      <p:sp>
        <p:nvSpPr>
          <p:cNvPr id="1048664" name="Slide Number Placeholder 6"/>
          <p:cNvSpPr>
            <a:spLocks noGrp="1"/>
          </p:cNvSpPr>
          <p:nvPr>
            <p:ph type="sldNum" sz="quarter" idx="12"/>
          </p:nvPr>
        </p:nvSpPr>
        <p:spPr>
          <a:xfrm>
            <a:off x="5691014" y="6375679"/>
            <a:ext cx="1232456" cy="345796"/>
          </a:xfrm>
        </p:spPr>
        <p:txBody>
          <a:bodyPr/>
          <a:p>
            <a:fld id="{6E342D4F-83B9-43D4-9EF6-3B92DE316A4F}" type="slidenum">
              <a:rPr lang="ru-RU" smtClean="0"/>
            </a:fld>
            <a:endParaRPr lang="ru-RU"/>
          </a:p>
        </p:txBody>
      </p:sp>
      <p:sp>
        <p:nvSpPr>
          <p:cNvPr id="1048665" name="Rectangle 7"/>
          <p:cNvSpPr/>
          <p:nvPr/>
        </p:nvSpPr>
        <p:spPr>
          <a:xfrm>
            <a:off x="0" y="0"/>
            <a:ext cx="283464" cy="6858000"/>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Рисунок с подписью">
    <p:spTree>
      <p:nvGrpSpPr>
        <p:cNvPr id="23" name=""/>
        <p:cNvGrpSpPr/>
        <p:nvPr/>
      </p:nvGrpSpPr>
      <p:grpSpPr>
        <a:xfrm>
          <a:off x="0" y="0"/>
          <a:ext cx="0" cy="0"/>
          <a:chOff x="0" y="0"/>
          <a:chExt cx="0" cy="0"/>
        </a:xfrm>
      </p:grpSpPr>
      <p:sp>
        <p:nvSpPr>
          <p:cNvPr id="1048593" name="Picture Placeholder 2"/>
          <p:cNvSpPr>
            <a:spLocks noChangeAspect="1" noGrp="1"/>
          </p:cNvSpPr>
          <p:nvPr>
            <p:ph type="pic" idx="1"/>
          </p:nvPr>
        </p:nvSpPr>
        <p:spPr>
          <a:xfrm>
            <a:off x="283464" y="0"/>
            <a:ext cx="7355585" cy="6857999"/>
          </a:xfrm>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ru-RU"/>
              <a:t>Вставка рисунка</a:t>
            </a:r>
            <a:endParaRPr dirty="0" lang="en-US"/>
          </a:p>
        </p:txBody>
      </p:sp>
      <p:sp>
        <p:nvSpPr>
          <p:cNvPr id="1048594" name="Freeform 11"/>
          <p:cNvSpPr/>
          <p:nvPr/>
        </p:nvSpPr>
        <p:spPr bwMode="auto">
          <a:xfrm>
            <a:off x="7389812" y="0"/>
            <a:ext cx="4802188" cy="6858000"/>
          </a:xfrm>
          <a:custGeom>
            <a:avLst/>
            <a:ah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048595" name="Rectangle 11"/>
          <p:cNvSpPr/>
          <p:nvPr/>
        </p:nvSpPr>
        <p:spPr>
          <a:xfrm>
            <a:off x="0" y="0"/>
            <a:ext cx="283464" cy="6858000"/>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96" name="Title 1"/>
          <p:cNvSpPr>
            <a:spLocks noGrp="1"/>
          </p:cNvSpPr>
          <p:nvPr>
            <p:ph type="title"/>
          </p:nvPr>
        </p:nvSpPr>
        <p:spPr>
          <a:xfrm>
            <a:off x="8337883" y="457200"/>
            <a:ext cx="3092117" cy="1196670"/>
          </a:xfrm>
        </p:spPr>
        <p:txBody>
          <a:bodyPr anchor="b">
            <a:normAutofit/>
          </a:bodyPr>
          <a:lstStyle>
            <a:lvl1pPr>
              <a:lnSpc>
                <a:spcPct val="100000"/>
              </a:lnSpc>
              <a:defRPr baseline="0" b="1" sz="1900" i="0" spc="300">
                <a:solidFill>
                  <a:schemeClr val="accent1"/>
                </a:solidFill>
                <a:latin typeface="+mn-lt"/>
              </a:defRPr>
            </a:lvl1pPr>
          </a:lstStyle>
          <a:p>
            <a:r>
              <a:rPr lang="ru-RU"/>
              <a:t>Образец заголовка</a:t>
            </a:r>
            <a:endParaRPr dirty="0" lang="en-US"/>
          </a:p>
        </p:txBody>
      </p:sp>
      <p:sp>
        <p:nvSpPr>
          <p:cNvPr id="1048597" name="Text Placeholder 3"/>
          <p:cNvSpPr>
            <a:spLocks noGrp="1"/>
          </p:cNvSpPr>
          <p:nvPr>
            <p:ph type="body" sz="half" idx="2"/>
          </p:nvPr>
        </p:nvSpPr>
        <p:spPr>
          <a:xfrm>
            <a:off x="8337883" y="1741336"/>
            <a:ext cx="3092117" cy="4164164"/>
          </a:xfrm>
        </p:spPr>
        <p:txBody>
          <a:bodyPr/>
          <a:lstStyle>
            <a:lvl1pPr indent="0" marL="0">
              <a:lnSpc>
                <a:spcPct val="120000"/>
              </a:lnSpc>
              <a:spcBef>
                <a:spcPts val="1200"/>
              </a:spcBef>
              <a:buNone/>
              <a:defRPr baseline="0" sz="1600">
                <a:solidFill>
                  <a:schemeClr val="bg2"/>
                </a:solidFill>
              </a:defRPr>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ru-RU"/>
              <a:t>Образец текста</a:t>
            </a:r>
          </a:p>
        </p:txBody>
      </p:sp>
      <p:sp>
        <p:nvSpPr>
          <p:cNvPr id="1048598" name="Date Placeholder 4"/>
          <p:cNvSpPr>
            <a:spLocks noGrp="1"/>
          </p:cNvSpPr>
          <p:nvPr>
            <p:ph type="dt" sz="half" idx="10"/>
          </p:nvPr>
        </p:nvSpPr>
        <p:spPr>
          <a:xfrm>
            <a:off x="765950" y="6375679"/>
            <a:ext cx="1232456" cy="348462"/>
          </a:xfrm>
        </p:spPr>
        <p:txBody>
          <a:bodyPr/>
          <a:p>
            <a:fld id="{7EFA405A-301F-459D-AFBE-10E1F58E9D5E}" type="datetimeFigureOut">
              <a:rPr lang="ru-RU" smtClean="0"/>
            </a:fld>
            <a:endParaRPr lang="ru-RU"/>
          </a:p>
        </p:txBody>
      </p:sp>
      <p:sp>
        <p:nvSpPr>
          <p:cNvPr id="1048599" name="Footer Placeholder 5"/>
          <p:cNvSpPr>
            <a:spLocks noGrp="1"/>
          </p:cNvSpPr>
          <p:nvPr>
            <p:ph type="ftr" sz="quarter" idx="11"/>
          </p:nvPr>
        </p:nvSpPr>
        <p:spPr>
          <a:xfrm>
            <a:off x="2103621" y="6375679"/>
            <a:ext cx="3482178" cy="345796"/>
          </a:xfrm>
        </p:spPr>
        <p:txBody>
          <a:bodyPr/>
          <a:p>
            <a:endParaRPr lang="ru-RU"/>
          </a:p>
        </p:txBody>
      </p:sp>
      <p:sp>
        <p:nvSpPr>
          <p:cNvPr id="1048600" name="Slide Number Placeholder 6"/>
          <p:cNvSpPr>
            <a:spLocks noGrp="1"/>
          </p:cNvSpPr>
          <p:nvPr>
            <p:ph type="sldNum" sz="quarter" idx="12"/>
          </p:nvPr>
        </p:nvSpPr>
        <p:spPr>
          <a:xfrm>
            <a:off x="5687568" y="6375679"/>
            <a:ext cx="1234440" cy="345796"/>
          </a:xfrm>
        </p:spPr>
        <p:txBody>
          <a:bodyPr/>
          <a:p>
            <a:fld id="{6E342D4F-83B9-43D4-9EF6-3B92DE316A4F}"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p:bgPr>
    </p:bg>
    <p:spTree>
      <p:nvGrpSpPr>
        <p:cNvPr id="9" name=""/>
        <p:cNvGrpSpPr/>
        <p:nvPr/>
      </p:nvGrpSpPr>
      <p:grpSpPr>
        <a:xfrm>
          <a:off x="0" y="0"/>
          <a:ext cx="0" cy="0"/>
          <a:chOff x="0" y="0"/>
          <a:chExt cx="0" cy="0"/>
        </a:xfrm>
      </p:grpSpPr>
      <p:sp>
        <p:nvSpPr>
          <p:cNvPr id="1048576" name="Title Placeholder 1"/>
          <p:cNvSpPr>
            <a:spLocks noGrp="1"/>
          </p:cNvSpPr>
          <p:nvPr>
            <p:ph type="title"/>
          </p:nvPr>
        </p:nvSpPr>
        <p:spPr>
          <a:xfrm>
            <a:off x="1251678" y="382385"/>
            <a:ext cx="10178322" cy="1492132"/>
          </a:xfrm>
          <a:prstGeom prst="rect"/>
        </p:spPr>
        <p:txBody>
          <a:bodyPr anchor="t" bIns="45720" lIns="91440" rIns="91440" rtlCol="0" tIns="45720" vert="horz">
            <a:normAutofit/>
          </a:bodyPr>
          <a:p>
            <a:r>
              <a:rPr lang="ru-RU"/>
              <a:t>Образец заголовка</a:t>
            </a:r>
            <a:endParaRPr dirty="0" lang="en-US"/>
          </a:p>
        </p:txBody>
      </p:sp>
      <p:sp>
        <p:nvSpPr>
          <p:cNvPr id="1048577" name="Text Placeholder 2"/>
          <p:cNvSpPr>
            <a:spLocks noGrp="1"/>
          </p:cNvSpPr>
          <p:nvPr>
            <p:ph type="body" idx="1"/>
          </p:nvPr>
        </p:nvSpPr>
        <p:spPr>
          <a:xfrm>
            <a:off x="1251678" y="2286001"/>
            <a:ext cx="10178322" cy="3593591"/>
          </a:xfrm>
          <a:prstGeom prst="rect"/>
        </p:spPr>
        <p:txBody>
          <a:bodyPr bIns="45720" lIns="91440" rIns="91440" rtlCol="0" tIns="45720" vert="horz">
            <a:normAutofit/>
          </a:bodyPr>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578" name="Date Placeholder 3"/>
          <p:cNvSpPr>
            <a:spLocks noGrp="1"/>
          </p:cNvSpPr>
          <p:nvPr>
            <p:ph type="dt" sz="half" idx="2"/>
          </p:nvPr>
        </p:nvSpPr>
        <p:spPr>
          <a:xfrm>
            <a:off x="1251678" y="6375679"/>
            <a:ext cx="2329722" cy="348462"/>
          </a:xfrm>
          <a:prstGeom prst="rect"/>
        </p:spPr>
        <p:txBody>
          <a:bodyPr anchor="ctr" bIns="45720" lIns="91440" rIns="91440" rtlCol="0" tIns="45720" vert="horz"/>
          <a:lstStyle>
            <a:lvl1pPr algn="l">
              <a:defRPr sz="1200">
                <a:solidFill>
                  <a:schemeClr val="tx1">
                    <a:lumMod val="65000"/>
                    <a:lumOff val="35000"/>
                  </a:schemeClr>
                </a:solidFill>
              </a:defRPr>
            </a:lvl1pPr>
          </a:lstStyle>
          <a:p>
            <a:fld id="{7EFA405A-301F-459D-AFBE-10E1F58E9D5E}" type="datetimeFigureOut">
              <a:rPr lang="ru-RU" smtClean="0"/>
            </a:fld>
            <a:endParaRPr lang="ru-RU"/>
          </a:p>
        </p:txBody>
      </p:sp>
      <p:sp>
        <p:nvSpPr>
          <p:cNvPr id="1048579" name="Footer Placeholder 4"/>
          <p:cNvSpPr>
            <a:spLocks noGrp="1"/>
          </p:cNvSpPr>
          <p:nvPr>
            <p:ph type="ftr" sz="quarter" idx="3"/>
          </p:nvPr>
        </p:nvSpPr>
        <p:spPr>
          <a:xfrm>
            <a:off x="4038600" y="6375679"/>
            <a:ext cx="4114800" cy="345796"/>
          </a:xfrm>
          <a:prstGeom prst="rect"/>
        </p:spPr>
        <p:txBody>
          <a:bodyPr anchor="ctr" bIns="45720" lIns="91440" rIns="91440" rtlCol="0" tIns="45720" vert="horz"/>
          <a:lstStyle>
            <a:lvl1pPr algn="ctr">
              <a:defRPr sz="1200">
                <a:solidFill>
                  <a:schemeClr val="tx1">
                    <a:lumMod val="65000"/>
                    <a:lumOff val="35000"/>
                  </a:schemeClr>
                </a:solidFill>
              </a:defRPr>
            </a:lvl1pPr>
          </a:lstStyle>
          <a:p>
            <a:endParaRPr lang="ru-RU"/>
          </a:p>
        </p:txBody>
      </p:sp>
      <p:sp>
        <p:nvSpPr>
          <p:cNvPr id="1048580" name="Slide Number Placeholder 5"/>
          <p:cNvSpPr>
            <a:spLocks noGrp="1"/>
          </p:cNvSpPr>
          <p:nvPr>
            <p:ph type="sldNum" sz="quarter" idx="4"/>
          </p:nvPr>
        </p:nvSpPr>
        <p:spPr>
          <a:xfrm>
            <a:off x="8610601" y="6375679"/>
            <a:ext cx="2819399" cy="345796"/>
          </a:xfrm>
          <a:prstGeom prst="rect"/>
        </p:spPr>
        <p:txBody>
          <a:bodyPr anchor="ctr" bIns="45720" lIns="91440" rIns="91440" rtlCol="0" tIns="45720" vert="horz"/>
          <a:lstStyle>
            <a:lvl1pPr algn="r">
              <a:defRPr sz="1200">
                <a:solidFill>
                  <a:schemeClr val="tx1">
                    <a:lumMod val="65000"/>
                    <a:lumOff val="35000"/>
                  </a:schemeClr>
                </a:solidFill>
              </a:defRPr>
            </a:lvl1pPr>
          </a:lstStyle>
          <a:p>
            <a:fld id="{6E342D4F-83B9-43D4-9EF6-3B92DE316A4F}" type="slidenum">
              <a:rPr lang="ru-RU" smtClean="0"/>
            </a:fld>
            <a:endParaRPr lang="ru-RU"/>
          </a:p>
        </p:txBody>
      </p:sp>
      <p:sp>
        <p:nvSpPr>
          <p:cNvPr id="1048581" name="Freeform 6"/>
          <p:cNvSpPr/>
          <p:nvPr/>
        </p:nvSpPr>
        <p:spPr bwMode="auto">
          <a:xfrm>
            <a:off x="0" y="0"/>
            <a:ext cx="885825" cy="6858000"/>
          </a:xfrm>
          <a:custGeom>
            <a:avLst/>
            <a:ah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048582" name="Rectangle 11"/>
          <p:cNvSpPr/>
          <p:nvPr/>
        </p:nvSpPr>
        <p:spPr>
          <a:xfrm>
            <a:off x="11908536" y="0"/>
            <a:ext cx="283464" cy="6858000"/>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eaLnBrk="1" hangingPunct="1" latinLnBrk="0" rtl="0">
        <a:lnSpc>
          <a:spcPct val="90000"/>
        </a:lnSpc>
        <a:spcBef>
          <a:spcPct val="0"/>
        </a:spcBef>
        <a:buNone/>
        <a:defRPr baseline="0" cap="all" sz="5100" kern="1200" spc="200">
          <a:solidFill>
            <a:schemeClr val="tx2"/>
          </a:solidFill>
          <a:latin typeface="+mj-lt"/>
          <a:ea typeface="+mj-ea"/>
          <a:cs typeface="+mj-cs"/>
        </a:defRPr>
      </a:lvl1pPr>
    </p:titleStyle>
    <p:bodyStyle>
      <a:lvl1pPr algn="l" defTabSz="914400" eaLnBrk="1" hangingPunct="1" indent="-228600" latinLnBrk="0" marL="228600" rtl="0">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algn="l" defTabSz="914400" eaLnBrk="1" hangingPunct="1" indent="-228600" latinLnBrk="0" marL="685800" rtl="0">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algn="l" defTabSz="914400" eaLnBrk="1" hangingPunct="1" indent="-228600" latinLnBrk="0" marL="1143000" rtl="0">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algn="l" defTabSz="914400" eaLnBrk="1" hangingPunct="1" indent="-228600" latinLnBrk="0" marL="1600200" rtl="0">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algn="l" defTabSz="914400" eaLnBrk="1" hangingPunct="1" indent="-228600" latinLnBrk="0" marL="2057400" rtl="0">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algn="l" defTabSz="914400" eaLnBrk="1" hangingPunct="1" indent="-228600" latinLnBrk="0" marL="2514600" rtl="0">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algn="l" defTabSz="914400" eaLnBrk="1" hangingPunct="1" indent="-228600" latinLnBrk="0" marL="2971800" rtl="0">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algn="l" defTabSz="914400" eaLnBrk="1" hangingPunct="1" indent="-228600" latinLnBrk="0" marL="3429000" rtl="0">
        <a:lnSpc>
          <a:spcPct val="110000"/>
        </a:lnSpc>
        <a:spcBef>
          <a:spcPts val="700"/>
        </a:spcBef>
        <a:buClr>
          <a:schemeClr val="tx2"/>
        </a:buClr>
        <a:buFont typeface="Gill Sans MT" panose="020B0502020104020203" pitchFamily="34" charset="0"/>
        <a:buChar char="–"/>
        <a:defRPr baseline="0" sz="1400" kern="1200">
          <a:solidFill>
            <a:schemeClr val="tx1">
              <a:lumMod val="65000"/>
              <a:lumOff val="35000"/>
            </a:schemeClr>
          </a:solidFill>
          <a:latin typeface="+mn-lt"/>
          <a:ea typeface="+mn-ea"/>
          <a:cs typeface="+mn-cs"/>
        </a:defRPr>
      </a:lvl8pPr>
      <a:lvl9pPr algn="l" defTabSz="914400" eaLnBrk="1" hangingPunct="1" indent="-228600" latinLnBrk="0" marL="3886200" rtl="0">
        <a:lnSpc>
          <a:spcPct val="110000"/>
        </a:lnSpc>
        <a:spcBef>
          <a:spcPts val="700"/>
        </a:spcBef>
        <a:buClr>
          <a:schemeClr val="tx2"/>
        </a:buClr>
        <a:buFont typeface="Arial" panose="020B0604020202020204" pitchFamily="34" charset="0"/>
        <a:buChar char="•"/>
        <a:defRPr baseline="0" sz="1400" kern="1200">
          <a:solidFill>
            <a:schemeClr val="tx1">
              <a:lumMod val="65000"/>
              <a:lumOff val="35000"/>
            </a:schemeClr>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2" name=""/>
        <p:cNvGrpSpPr/>
        <p:nvPr/>
      </p:nvGrpSpPr>
      <p:grpSpPr>
        <a:xfrm>
          <a:off x="0" y="0"/>
          <a:ext cx="0" cy="0"/>
          <a:chOff x="0" y="0"/>
          <a:chExt cx="0" cy="0"/>
        </a:xfrm>
      </p:grpSpPr>
      <p:sp>
        <p:nvSpPr>
          <p:cNvPr id="1048590" name="Заголовок 1"/>
          <p:cNvSpPr>
            <a:spLocks noGrp="1"/>
          </p:cNvSpPr>
          <p:nvPr>
            <p:ph type="ctrTitle"/>
          </p:nvPr>
        </p:nvSpPr>
        <p:spPr>
          <a:xfrm>
            <a:off x="936790" y="1711130"/>
            <a:ext cx="10318418" cy="2917431"/>
          </a:xfrm>
        </p:spPr>
        <p:txBody>
          <a:bodyPr/>
          <a:p>
            <a:r>
              <a:rPr b="1" dirty="0" sz="4000" lang="en-US">
                <a:latin typeface="Times New Roman" panose="02020603050405020304" pitchFamily="18" charset="0"/>
                <a:cs typeface="Times New Roman" panose="02020603050405020304" pitchFamily="18" charset="0"/>
              </a:rPr>
              <a:t>Attractions</a:t>
            </a:r>
            <a:r>
              <a:rPr dirty="0" sz="4000" lang="en-US">
                <a:latin typeface="Times New Roman" panose="02020603050405020304" pitchFamily="18" charset="0"/>
                <a:cs typeface="Times New Roman" panose="02020603050405020304" pitchFamily="18" charset="0"/>
              </a:rPr>
              <a:t> </a:t>
            </a:r>
            <a:r>
              <a:rPr b="1" dirty="0" sz="4000" lang="en-US">
                <a:latin typeface="Times New Roman" panose="02020603050405020304" pitchFamily="18" charset="0"/>
                <a:cs typeface="Times New Roman" panose="02020603050405020304" pitchFamily="18" charset="0"/>
              </a:rPr>
              <a:t>of</a:t>
            </a:r>
            <a:r>
              <a:rPr dirty="0" sz="4000" lang="en-US">
                <a:latin typeface="Times New Roman" panose="02020603050405020304" pitchFamily="18" charset="0"/>
                <a:cs typeface="Times New Roman" panose="02020603050405020304" pitchFamily="18" charset="0"/>
              </a:rPr>
              <a:t> </a:t>
            </a:r>
            <a:r>
              <a:rPr b="1" dirty="0" sz="4000" lang="en-US" err="1">
                <a:latin typeface="Times New Roman" panose="02020603050405020304" pitchFamily="18" charset="0"/>
                <a:cs typeface="Times New Roman" panose="02020603050405020304" pitchFamily="18" charset="0"/>
              </a:rPr>
              <a:t>krasnoyarsk</a:t>
            </a:r>
            <a:endParaRPr b="1" dirty="0" sz="4000" lang="ru-RU">
              <a:latin typeface="Times New Roman" panose="02020603050405020304" pitchFamily="18" charset="0"/>
              <a:cs typeface="Times New Roman" panose="02020603050405020304" pitchFamily="18" charset="0"/>
            </a:endParaRPr>
          </a:p>
        </p:txBody>
      </p:sp>
      <p:sp>
        <p:nvSpPr>
          <p:cNvPr id="1048591" name="Подзаголовок 2"/>
          <p:cNvSpPr>
            <a:spLocks noGrp="1"/>
          </p:cNvSpPr>
          <p:nvPr>
            <p:ph type="subTitle" idx="1"/>
          </p:nvPr>
        </p:nvSpPr>
        <p:spPr>
          <a:xfrm>
            <a:off x="2073313" y="200565"/>
            <a:ext cx="8045373" cy="1175748"/>
          </a:xfrm>
        </p:spPr>
        <p:txBody>
          <a:bodyPr>
            <a:normAutofit/>
          </a:bodyPr>
          <a:p>
            <a:r>
              <a:rPr dirty="0" sz="1400" lang="en-US">
                <a:latin typeface="Times New Roman" panose="02020603050405020304" pitchFamily="18" charset="0"/>
                <a:cs typeface="Times New Roman" panose="02020603050405020304" pitchFamily="18" charset="0"/>
              </a:rPr>
              <a:t>Ministry of the Russian Federation for Civil Defense, Emergency Situations, Elimination of Consequences of Natural Disasters "Siberian Fire and Rescue Academy of the Ministry of Emergency Situations of Russia" Faculty of Secondary Vocational Education "Fire Safety 20.02.04"</a:t>
            </a:r>
            <a:endParaRPr dirty="0" sz="1400" lang="ru-RU">
              <a:latin typeface="Times New Roman" panose="02020603050405020304" pitchFamily="18" charset="0"/>
              <a:cs typeface="Times New Roman" panose="02020603050405020304" pitchFamily="18" charset="0"/>
            </a:endParaRPr>
          </a:p>
        </p:txBody>
      </p:sp>
      <p:sp>
        <p:nvSpPr>
          <p:cNvPr id="1048592" name="TextBox 3"/>
          <p:cNvSpPr txBox="1"/>
          <p:nvPr/>
        </p:nvSpPr>
        <p:spPr>
          <a:xfrm>
            <a:off x="6740166" y="4883085"/>
            <a:ext cx="5231876" cy="1691640"/>
          </a:xfrm>
          <a:prstGeom prst="rect"/>
          <a:noFill/>
        </p:spPr>
        <p:txBody>
          <a:bodyPr rtlCol="0" wrap="square">
            <a:spAutoFit/>
          </a:bodyPr>
          <a:p>
            <a:pPr algn="r"/>
            <a:r>
              <a:rPr dirty="0" lang="en-US">
                <a:latin typeface="Times New Roman" panose="02020603050405020304" pitchFamily="18" charset="0"/>
                <a:cs typeface="Times New Roman" panose="02020603050405020304" pitchFamily="18" charset="0"/>
              </a:rPr>
              <a:t>Complected by:  2nd year student of the Faculty of secondary vocational education group 421</a:t>
            </a:r>
          </a:p>
          <a:p>
            <a:pPr algn="r"/>
            <a:r>
              <a:rPr dirty="0" lang="en-US" err="1">
                <a:latin typeface="Times New Roman" panose="02020603050405020304" pitchFamily="18" charset="0"/>
                <a:cs typeface="Times New Roman" panose="02020603050405020304" pitchFamily="18" charset="0"/>
              </a:rPr>
              <a:t>Maidukov</a:t>
            </a:r>
            <a:r>
              <a:rPr dirty="0" lang="en-US">
                <a:latin typeface="Times New Roman" panose="02020603050405020304" pitchFamily="18" charset="0"/>
                <a:cs typeface="Times New Roman" panose="02020603050405020304" pitchFamily="18" charset="0"/>
              </a:rPr>
              <a:t> Ivan </a:t>
            </a:r>
            <a:r>
              <a:rPr dirty="0" lang="en-US" err="1">
                <a:latin typeface="Times New Roman" panose="02020603050405020304" pitchFamily="18" charset="0"/>
                <a:cs typeface="Times New Roman" panose="02020603050405020304" pitchFamily="18" charset="0"/>
              </a:rPr>
              <a:t>Sergeevich</a:t>
            </a:r>
            <a:r>
              <a:rPr dirty="0" lang="en-US">
                <a:latin typeface="Times New Roman" panose="02020603050405020304" pitchFamily="18" charset="0"/>
                <a:cs typeface="Times New Roman" panose="02020603050405020304" pitchFamily="18" charset="0"/>
              </a:rPr>
              <a:t> </a:t>
            </a:r>
          </a:p>
          <a:p>
            <a:pPr algn="r"/>
            <a:r>
              <a:rPr dirty="0" lang="en-US">
                <a:latin typeface="Times New Roman" panose="02020603050405020304" pitchFamily="18" charset="0"/>
                <a:cs typeface="Times New Roman" panose="02020603050405020304" pitchFamily="18" charset="0"/>
              </a:rPr>
              <a:t>Checked by:  teacher of the faculty of secondary vocational education</a:t>
            </a:r>
          </a:p>
          <a:p>
            <a:pPr algn="r"/>
            <a:r>
              <a:rPr dirty="0" lang="en-US" err="1">
                <a:latin typeface="Times New Roman" panose="02020603050405020304" pitchFamily="18" charset="0"/>
                <a:cs typeface="Times New Roman" panose="02020603050405020304" pitchFamily="18" charset="0"/>
              </a:rPr>
              <a:t>Prus</a:t>
            </a:r>
            <a:r>
              <a:rPr dirty="0" lang="en-US">
                <a:latin typeface="Times New Roman" panose="02020603050405020304" pitchFamily="18" charset="0"/>
                <a:cs typeface="Times New Roman" panose="02020603050405020304" pitchFamily="18" charset="0"/>
              </a:rPr>
              <a:t> Galina </a:t>
            </a:r>
            <a:r>
              <a:rPr dirty="0" lang="en-US" err="1">
                <a:latin typeface="Times New Roman" panose="02020603050405020304" pitchFamily="18" charset="0"/>
                <a:cs typeface="Times New Roman" panose="02020603050405020304" pitchFamily="18" charset="0"/>
              </a:rPr>
              <a:t>Radomirovna</a:t>
            </a:r>
            <a:r>
              <a:rPr dirty="0" lang="en-US">
                <a:latin typeface="Times New Roman" panose="02020603050405020304" pitchFamily="18" charset="0"/>
                <a:cs typeface="Times New Roman" panose="02020603050405020304" pitchFamily="18" charset="0"/>
              </a:rPr>
              <a:t> </a:t>
            </a:r>
            <a:endParaRPr dirty="0" lang="ru-RU">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609" name="Заголовок 1"/>
          <p:cNvSpPr>
            <a:spLocks noGrp="1"/>
          </p:cNvSpPr>
          <p:nvPr>
            <p:ph type="title"/>
          </p:nvPr>
        </p:nvSpPr>
        <p:spPr>
          <a:xfrm>
            <a:off x="8389792" y="1074655"/>
            <a:ext cx="3092117" cy="311086"/>
          </a:xfrm>
        </p:spPr>
        <p:txBody>
          <a:bodyPr>
            <a:normAutofit fontScale="90000"/>
          </a:bodyPr>
          <a:p>
            <a:pPr algn="ctr"/>
            <a:r>
              <a:rPr dirty="0" lang="en-US">
                <a:latin typeface="Times New Roman" panose="02020603050405020304" pitchFamily="18" charset="0"/>
                <a:cs typeface="Times New Roman" panose="02020603050405020304" pitchFamily="18" charset="0"/>
              </a:rPr>
              <a:t>Krasnoyarsk Opera and Ballet Theater named after D. A. </a:t>
            </a:r>
            <a:r>
              <a:rPr dirty="0" lang="en-US" err="1">
                <a:latin typeface="Times New Roman" panose="02020603050405020304" pitchFamily="18" charset="0"/>
                <a:cs typeface="Times New Roman" panose="02020603050405020304" pitchFamily="18" charset="0"/>
              </a:rPr>
              <a:t>Hvorostovsky</a:t>
            </a:r>
            <a:endParaRPr dirty="0" lang="ru-RU">
              <a:latin typeface="Times New Roman" panose="02020603050405020304" pitchFamily="18" charset="0"/>
              <a:cs typeface="Times New Roman" panose="02020603050405020304" pitchFamily="18" charset="0"/>
            </a:endParaRPr>
          </a:p>
        </p:txBody>
      </p:sp>
      <p:sp>
        <p:nvSpPr>
          <p:cNvPr id="1048610" name="Текст 4"/>
          <p:cNvSpPr>
            <a:spLocks noGrp="1"/>
          </p:cNvSpPr>
          <p:nvPr>
            <p:ph type="body" sz="half" idx="2"/>
          </p:nvPr>
        </p:nvSpPr>
        <p:spPr>
          <a:xfrm>
            <a:off x="7814821" y="1385741"/>
            <a:ext cx="4242061" cy="5269581"/>
          </a:xfrm>
        </p:spPr>
        <p:txBody>
          <a:bodyPr>
            <a:normAutofit/>
          </a:bodyPr>
          <a:p>
            <a:r>
              <a:rPr dirty="0" sz="1400" lang="en-US">
                <a:latin typeface="Times New Roman" panose="02020603050405020304" pitchFamily="18" charset="0"/>
                <a:cs typeface="Times New Roman" panose="02020603050405020304" pitchFamily="18" charset="0"/>
              </a:rPr>
              <a:t>The building was built in 1966-78 according to the project of the laureate of the State Prize of the USSR architect I. A. </a:t>
            </a:r>
            <a:r>
              <a:rPr dirty="0" sz="1400" lang="en-US" err="1">
                <a:latin typeface="Times New Roman" panose="02020603050405020304" pitchFamily="18" charset="0"/>
                <a:cs typeface="Times New Roman" panose="02020603050405020304" pitchFamily="18" charset="0"/>
              </a:rPr>
              <a:t>Mikhalev</a:t>
            </a:r>
            <a:r>
              <a:rPr dirty="0" sz="1400" lang="en-US">
                <a:latin typeface="Times New Roman" panose="02020603050405020304" pitchFamily="18" charset="0"/>
                <a:cs typeface="Times New Roman" panose="02020603050405020304" pitchFamily="18" charset="0"/>
              </a:rPr>
              <a:t>. It was originally intended for the Krasnoyarsk Musical Comedy Theater; in the early 70s, when it was decided to open an opera and ballet theater in the city, significant changes were made to the original project by the author. The opening of the theater was timed to coincide with the 350th anniversary of Krasnoyarsk, located on the square of the same name (now Theater Square).</a:t>
            </a:r>
            <a:r>
              <a:rPr dirty="0" sz="1400" lang="ru-RU">
                <a:latin typeface="Times New Roman" panose="02020603050405020304" pitchFamily="18" charset="0"/>
                <a:cs typeface="Times New Roman" panose="02020603050405020304" pitchFamily="18" charset="0"/>
              </a:rPr>
              <a:t> </a:t>
            </a:r>
            <a:r>
              <a:rPr dirty="0" sz="1400" lang="en-US">
                <a:latin typeface="Times New Roman" panose="02020603050405020304" pitchFamily="18" charset="0"/>
                <a:cs typeface="Times New Roman" panose="02020603050405020304" pitchFamily="18" charset="0"/>
              </a:rPr>
              <a:t>The first theatrical season was opened with Alexander Borodin's opera Prince Igor on December 20, 1978  and </a:t>
            </a:r>
            <a:r>
              <a:rPr dirty="0" sz="1400" lang="en-US" err="1">
                <a:latin typeface="Times New Roman" panose="02020603050405020304" pitchFamily="18" charset="0"/>
                <a:cs typeface="Times New Roman" panose="02020603050405020304" pitchFamily="18" charset="0"/>
              </a:rPr>
              <a:t>Pyotr</a:t>
            </a:r>
            <a:r>
              <a:rPr dirty="0" sz="1400" lang="en-US">
                <a:latin typeface="Times New Roman" panose="02020603050405020304" pitchFamily="18" charset="0"/>
                <a:cs typeface="Times New Roman" panose="02020603050405020304" pitchFamily="18" charset="0"/>
              </a:rPr>
              <a:t> Tchaikovsky's ballet Swan Lake on December 21, 1978.</a:t>
            </a:r>
            <a:r>
              <a:rPr dirty="0" sz="1400" lang="ru-RU">
                <a:latin typeface="Times New Roman" panose="02020603050405020304" pitchFamily="18" charset="0"/>
                <a:cs typeface="Times New Roman" panose="02020603050405020304" pitchFamily="18" charset="0"/>
              </a:rPr>
              <a:t> </a:t>
            </a:r>
            <a:r>
              <a:rPr dirty="0" sz="1400" lang="en-US">
                <a:latin typeface="Times New Roman" panose="02020603050405020304" pitchFamily="18" charset="0"/>
                <a:cs typeface="Times New Roman" panose="02020603050405020304" pitchFamily="18" charset="0"/>
              </a:rPr>
              <a:t>Among the best productions: operas — "Boris Godunov" (1983) Mussorgsky, "Faust" (1986) Gounod, "Aida" (1979), "Troubadour" (1987), "La Traviata"</a:t>
            </a:r>
            <a:endParaRPr dirty="0" sz="1400" lang="ru-RU">
              <a:latin typeface="Times New Roman" panose="02020603050405020304" pitchFamily="18" charset="0"/>
              <a:cs typeface="Times New Roman" panose="02020603050405020304" pitchFamily="18" charset="0"/>
            </a:endParaRPr>
          </a:p>
        </p:txBody>
      </p:sp>
      <p:pic>
        <p:nvPicPr>
          <p:cNvPr id="2097156" name="Рисунок 5"/>
          <p:cNvPicPr>
            <a:picLocks noChangeAspect="1" noGrp="1"/>
          </p:cNvPicPr>
          <p:nvPr>
            <p:ph type="pic" idx="1"/>
          </p:nvPr>
        </p:nvPicPr>
        <p:blipFill>
          <a:blip xmlns:r="http://schemas.openxmlformats.org/officeDocument/2006/relationships" r:embed="rId1"/>
          <a:srcRect l="10733" r="10733"/>
          <a:stretch>
            <a:fillRect/>
          </a:stretch>
        </p:blipFill>
        <p:spPr>
          <a:xfrm>
            <a:off x="386881" y="146115"/>
            <a:ext cx="6981486" cy="6509207"/>
          </a:xfrm>
          <a:prstGeom prst="rect"/>
        </p:spPr>
      </p:pic>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611" name="Заголовок 1"/>
          <p:cNvSpPr>
            <a:spLocks noGrp="1"/>
          </p:cNvSpPr>
          <p:nvPr>
            <p:ph type="title"/>
          </p:nvPr>
        </p:nvSpPr>
        <p:spPr>
          <a:xfrm>
            <a:off x="8389792" y="417412"/>
            <a:ext cx="3092117" cy="836354"/>
          </a:xfrm>
        </p:spPr>
        <p:txBody>
          <a:bodyPr>
            <a:normAutofit fontScale="90000"/>
          </a:bodyPr>
          <a:p>
            <a:pPr algn="ctr"/>
            <a:r>
              <a:rPr dirty="0" lang="en-US">
                <a:latin typeface="Times New Roman" panose="02020603050405020304" pitchFamily="18" charset="0"/>
                <a:cs typeface="Times New Roman" panose="02020603050405020304" pitchFamily="18" charset="0"/>
              </a:rPr>
              <a:t> </a:t>
            </a:r>
            <a:r>
              <a:rPr dirty="0" lang="ru-RU" err="1">
                <a:latin typeface="Times New Roman" panose="02020603050405020304" pitchFamily="18" charset="0"/>
                <a:cs typeface="Times New Roman" panose="02020603050405020304" pitchFamily="18" charset="0"/>
              </a:rPr>
              <a:t>теат</a:t>
            </a:r>
            <a:r>
              <a:rPr dirty="0" lang="en-US">
                <a:latin typeface="Times New Roman" panose="02020603050405020304" pitchFamily="18" charset="0"/>
                <a:cs typeface="Times New Roman" panose="02020603050405020304" pitchFamily="18" charset="0"/>
              </a:rPr>
              <a:t>P</a:t>
            </a:r>
            <a:r>
              <a:rPr dirty="0" lang="en-US">
                <a:latin typeface="Times New Roman" panose="02020603050405020304" pitchFamily="18" charset="0"/>
                <a:cs typeface="Times New Roman" panose="02020603050405020304" pitchFamily="18" charset="0"/>
              </a:rPr>
              <a:t> </a:t>
            </a:r>
            <a:r>
              <a:rPr dirty="0" lang="ru-RU">
                <a:latin typeface="Times New Roman" panose="02020603050405020304" pitchFamily="18" charset="0"/>
                <a:cs typeface="Times New Roman" panose="02020603050405020304" pitchFamily="18" charset="0"/>
              </a:rPr>
              <a:t>оперы и балета имени Д.А. </a:t>
            </a:r>
            <a:r>
              <a:rPr dirty="0" lang="ru-RU" err="1">
                <a:latin typeface="Times New Roman" panose="02020603050405020304" pitchFamily="18" charset="0"/>
                <a:cs typeface="Times New Roman" panose="02020603050405020304" pitchFamily="18" charset="0"/>
              </a:rPr>
              <a:t>хворостовского</a:t>
            </a:r>
            <a:endParaRPr dirty="0" lang="ru-RU">
              <a:latin typeface="Times New Roman" panose="02020603050405020304" pitchFamily="18" charset="0"/>
              <a:cs typeface="Times New Roman" panose="02020603050405020304" pitchFamily="18" charset="0"/>
            </a:endParaRPr>
          </a:p>
        </p:txBody>
      </p:sp>
      <p:sp>
        <p:nvSpPr>
          <p:cNvPr id="1048612" name="Текст 4"/>
          <p:cNvSpPr>
            <a:spLocks noGrp="1"/>
          </p:cNvSpPr>
          <p:nvPr>
            <p:ph type="body" sz="half" idx="2"/>
          </p:nvPr>
        </p:nvSpPr>
        <p:spPr>
          <a:xfrm>
            <a:off x="7814821" y="1385741"/>
            <a:ext cx="4242061" cy="5269581"/>
          </a:xfrm>
        </p:spPr>
        <p:txBody>
          <a:bodyPr>
            <a:normAutofit/>
          </a:bodyPr>
          <a:p>
            <a:r>
              <a:rPr dirty="0" sz="1400" lang="ru-RU">
                <a:latin typeface="Times New Roman" panose="02020603050405020304" pitchFamily="18" charset="0"/>
                <a:cs typeface="Times New Roman" panose="02020603050405020304" pitchFamily="18" charset="0"/>
              </a:rPr>
              <a:t>Здание было построено в 1966-78 годах по проекту лауреата Государственной премии Союза ССР архитектора И. А. </a:t>
            </a:r>
            <a:r>
              <a:rPr dirty="0" sz="1400" lang="ru-RU" err="1">
                <a:latin typeface="Times New Roman" panose="02020603050405020304" pitchFamily="18" charset="0"/>
                <a:cs typeface="Times New Roman" panose="02020603050405020304" pitchFamily="18" charset="0"/>
              </a:rPr>
              <a:t>Михалёва</a:t>
            </a:r>
            <a:r>
              <a:rPr dirty="0" sz="1400" lang="ru-RU">
                <a:latin typeface="Times New Roman" panose="02020603050405020304" pitchFamily="18" charset="0"/>
                <a:cs typeface="Times New Roman" panose="02020603050405020304" pitchFamily="18" charset="0"/>
              </a:rPr>
              <a:t>. Изначально предназначалось для Красноярского театра музыкальной комедии; в начале 70-х годов, когда было принято решение об открытии в городе театра оперы и балета, в первоначальный проект автором были внесены значительные изменения. Открытие театра было приурочено к 350-летию Красноярска, расположено на одноимённой площади (ныне Театральная площадь). Первый театральный сезон был открыт оперой Александра Бородина «Князь Игорь» 20 декабря 1978 года и балетом Петра Чайковского «Лебединое озеро» 21 декабря 1978 года. Среди лучших постановок: оперы — «Борис Годунов» (1983) Мусоргского, «Фауст» (1986) Гуно, «Аида» (1979), «Трубадур» (1987), «Травиата» (1992) и другие.</a:t>
            </a:r>
          </a:p>
        </p:txBody>
      </p:sp>
      <p:pic>
        <p:nvPicPr>
          <p:cNvPr id="2097157" name="Рисунок 6"/>
          <p:cNvPicPr>
            <a:picLocks noChangeAspect="1" noGrp="1"/>
          </p:cNvPicPr>
          <p:nvPr>
            <p:ph type="pic" idx="1"/>
          </p:nvPr>
        </p:nvPicPr>
        <p:blipFill>
          <a:blip xmlns:r="http://schemas.openxmlformats.org/officeDocument/2006/relationships" r:embed="rId1"/>
          <a:srcRect l="9783" r="9783"/>
          <a:stretch>
            <a:fillRect/>
          </a:stretch>
        </p:blipFill>
        <p:spPr>
          <a:xfrm>
            <a:off x="377733" y="146115"/>
            <a:ext cx="6981486" cy="6509207"/>
          </a:xfrm>
          <a:prstGeom prst="rec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605" name="Заголовок 1"/>
          <p:cNvSpPr>
            <a:spLocks noGrp="1"/>
          </p:cNvSpPr>
          <p:nvPr>
            <p:ph type="title"/>
          </p:nvPr>
        </p:nvSpPr>
        <p:spPr>
          <a:xfrm>
            <a:off x="8389792" y="202677"/>
            <a:ext cx="3092117" cy="787137"/>
          </a:xfrm>
        </p:spPr>
        <p:txBody>
          <a:bodyPr>
            <a:normAutofit/>
          </a:bodyPr>
          <a:p>
            <a:pPr algn="ctr"/>
            <a:r>
              <a:rPr dirty="0" lang="en-US">
                <a:latin typeface="Times New Roman" panose="02020603050405020304" pitchFamily="18" charset="0"/>
                <a:cs typeface="Times New Roman" panose="02020603050405020304" pitchFamily="18" charset="0"/>
              </a:rPr>
              <a:t>Museum Center "Peace Square"</a:t>
            </a:r>
            <a:endParaRPr dirty="0" lang="ru-RU">
              <a:latin typeface="Times New Roman" panose="02020603050405020304" pitchFamily="18" charset="0"/>
              <a:cs typeface="Times New Roman" panose="02020603050405020304" pitchFamily="18" charset="0"/>
            </a:endParaRPr>
          </a:p>
        </p:txBody>
      </p:sp>
      <p:sp>
        <p:nvSpPr>
          <p:cNvPr id="1048606" name="Текст 4"/>
          <p:cNvSpPr>
            <a:spLocks noGrp="1"/>
          </p:cNvSpPr>
          <p:nvPr>
            <p:ph type="body" sz="half" idx="2"/>
          </p:nvPr>
        </p:nvSpPr>
        <p:spPr>
          <a:xfrm>
            <a:off x="7814821" y="1074656"/>
            <a:ext cx="4242061" cy="5448692"/>
          </a:xfrm>
        </p:spPr>
        <p:txBody>
          <a:bodyPr>
            <a:normAutofit fontScale="92857" lnSpcReduction="10000"/>
          </a:bodyPr>
          <a:p>
            <a:r>
              <a:rPr dirty="0" sz="1400" lang="en-US">
                <a:latin typeface="Times New Roman" panose="02020603050405020304" pitchFamily="18" charset="0"/>
                <a:cs typeface="Times New Roman" panose="02020603050405020304" pitchFamily="18" charset="0"/>
              </a:rPr>
              <a:t>The Museum Center was established on April 17, 1987 as the Krasnoyarsk branch of the Central Museum of V. I. Lenin. It turned out to be the thirteenth in a row, the only one in the whole of Siberia and the Far East, and the last one created in the USSR.</a:t>
            </a:r>
            <a:r>
              <a:rPr dirty="0" sz="1400" lang="ru-RU">
                <a:latin typeface="Times New Roman" panose="02020603050405020304" pitchFamily="18" charset="0"/>
                <a:cs typeface="Times New Roman" panose="02020603050405020304" pitchFamily="18" charset="0"/>
              </a:rPr>
              <a:t>  </a:t>
            </a:r>
            <a:r>
              <a:rPr dirty="0" sz="1400" lang="en-US">
                <a:latin typeface="Times New Roman" panose="02020603050405020304" pitchFamily="18" charset="0"/>
                <a:cs typeface="Times New Roman" panose="02020603050405020304" pitchFamily="18" charset="0"/>
              </a:rPr>
              <a:t>The museum building was designed under the supervision of Honored Architect of Russia, corresponding member of the Russian Academy of Arts and the Russian Academy of Architecture and Building Sciences </a:t>
            </a:r>
            <a:r>
              <a:rPr dirty="0" sz="1400" lang="en-US" err="1">
                <a:latin typeface="Times New Roman" panose="02020603050405020304" pitchFamily="18" charset="0"/>
                <a:cs typeface="Times New Roman" panose="02020603050405020304" pitchFamily="18" charset="0"/>
              </a:rPr>
              <a:t>Areg</a:t>
            </a:r>
            <a:r>
              <a:rPr dirty="0" sz="1400" lang="en-US">
                <a:latin typeface="Times New Roman" panose="02020603050405020304" pitchFamily="18" charset="0"/>
                <a:cs typeface="Times New Roman" panose="02020603050405020304" pitchFamily="18" charset="0"/>
              </a:rPr>
              <a:t> </a:t>
            </a:r>
            <a:r>
              <a:rPr dirty="0" sz="1400" lang="en-US" err="1">
                <a:latin typeface="Times New Roman" panose="02020603050405020304" pitchFamily="18" charset="0"/>
                <a:cs typeface="Times New Roman" panose="02020603050405020304" pitchFamily="18" charset="0"/>
              </a:rPr>
              <a:t>Demirkhanov</a:t>
            </a:r>
            <a:r>
              <a:rPr dirty="0" sz="1400" lang="en-US">
                <a:latin typeface="Times New Roman" panose="02020603050405020304" pitchFamily="18" charset="0"/>
                <a:cs typeface="Times New Roman" panose="02020603050405020304" pitchFamily="18" charset="0"/>
              </a:rPr>
              <a:t> and built in the style of Soviet modernism.</a:t>
            </a:r>
            <a:r>
              <a:rPr dirty="0" sz="1400" lang="ru-RU">
                <a:latin typeface="Times New Roman" panose="02020603050405020304" pitchFamily="18" charset="0"/>
                <a:cs typeface="Times New Roman" panose="02020603050405020304" pitchFamily="18" charset="0"/>
              </a:rPr>
              <a:t> </a:t>
            </a:r>
            <a:r>
              <a:rPr dirty="0" sz="1400" lang="en-US">
                <a:latin typeface="Times New Roman" panose="02020603050405020304" pitchFamily="18" charset="0"/>
                <a:cs typeface="Times New Roman" panose="02020603050405020304" pitchFamily="18" charset="0"/>
              </a:rPr>
              <a:t>In 1991, the name of the museum was changed to the Krasnoyarsk Cultural and Historical Museum Center. And according to the profile, unlike ordinary museums, he turned not to the past, but to the future of culture and to the vision of the present.</a:t>
            </a:r>
            <a:r>
              <a:rPr dirty="0" sz="1400" lang="ru-RU">
                <a:latin typeface="Times New Roman" panose="02020603050405020304" pitchFamily="18" charset="0"/>
                <a:cs typeface="Times New Roman" panose="02020603050405020304" pitchFamily="18" charset="0"/>
              </a:rPr>
              <a:t> </a:t>
            </a:r>
            <a:r>
              <a:rPr dirty="0" sz="1400" lang="en-US">
                <a:latin typeface="Times New Roman" panose="02020603050405020304" pitchFamily="18" charset="0"/>
                <a:cs typeface="Times New Roman" panose="02020603050405020304" pitchFamily="18" charset="0"/>
              </a:rPr>
              <a:t>In 2017, the museum was renamed the "Peace Square Museum Center". This is tied both to the geographical location and address — Mira Square, 1, and to the philosophy and mission of the museum — to discover contemporary art from all over the world in the center of Siberia, to become a space for studying and presenting current works, a starting point for future authors</a:t>
            </a:r>
            <a:endParaRPr dirty="0" sz="1400" lang="ru-RU">
              <a:latin typeface="Times New Roman" panose="02020603050405020304" pitchFamily="18" charset="0"/>
              <a:cs typeface="Times New Roman" panose="02020603050405020304" pitchFamily="18" charset="0"/>
            </a:endParaRPr>
          </a:p>
        </p:txBody>
      </p:sp>
      <p:pic>
        <p:nvPicPr>
          <p:cNvPr id="2097154" name="Рисунок 9"/>
          <p:cNvPicPr>
            <a:picLocks noChangeAspect="1" noGrp="1"/>
          </p:cNvPicPr>
          <p:nvPr>
            <p:ph type="pic" idx="1"/>
          </p:nvPr>
        </p:nvPicPr>
        <p:blipFill>
          <a:blip xmlns:r="http://schemas.openxmlformats.org/officeDocument/2006/relationships" r:embed="rId1"/>
          <a:srcRect l="14252" r="14252"/>
          <a:stretch>
            <a:fillRect/>
          </a:stretch>
        </p:blipFill>
        <p:spPr>
          <a:xfrm>
            <a:off x="393707" y="202677"/>
            <a:ext cx="6920821" cy="6452646"/>
          </a:xfrm>
          <a:prstGeom prst="rect"/>
        </p:spPr>
      </p:pic>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1048607" name="Заголовок 1"/>
          <p:cNvSpPr>
            <a:spLocks noGrp="1"/>
          </p:cNvSpPr>
          <p:nvPr>
            <p:ph type="title"/>
          </p:nvPr>
        </p:nvSpPr>
        <p:spPr>
          <a:xfrm>
            <a:off x="8389792" y="202677"/>
            <a:ext cx="3092117" cy="787137"/>
          </a:xfrm>
        </p:spPr>
        <p:txBody>
          <a:bodyPr>
            <a:normAutofit/>
          </a:bodyPr>
          <a:p>
            <a:pPr algn="ctr"/>
            <a:r>
              <a:rPr dirty="0" lang="ru-RU">
                <a:latin typeface="Times New Roman" panose="02020603050405020304" pitchFamily="18" charset="0"/>
                <a:cs typeface="Times New Roman" panose="02020603050405020304" pitchFamily="18" charset="0"/>
              </a:rPr>
              <a:t>Музейный центр «Площадь мира»</a:t>
            </a:r>
          </a:p>
        </p:txBody>
      </p:sp>
      <p:sp>
        <p:nvSpPr>
          <p:cNvPr id="1048608" name="Текст 4"/>
          <p:cNvSpPr>
            <a:spLocks noGrp="1"/>
          </p:cNvSpPr>
          <p:nvPr>
            <p:ph type="body" sz="half" idx="2"/>
          </p:nvPr>
        </p:nvSpPr>
        <p:spPr>
          <a:xfrm>
            <a:off x="7814821" y="1074655"/>
            <a:ext cx="4242061" cy="5580667"/>
          </a:xfrm>
        </p:spPr>
        <p:txBody>
          <a:bodyPr>
            <a:normAutofit fontScale="92857" lnSpcReduction="10000"/>
          </a:bodyPr>
          <a:p>
            <a:r>
              <a:rPr dirty="0" sz="1400" lang="ru-RU">
                <a:latin typeface="Times New Roman" panose="02020603050405020304" pitchFamily="18" charset="0"/>
                <a:cs typeface="Times New Roman" panose="02020603050405020304" pitchFamily="18" charset="0"/>
              </a:rPr>
              <a:t>Музейный центр был создан 17 апреля 1987 года как Красноярский филиал Центрального музея В. И. Ленина. Он оказался тринадцатым по счёту, единственным на всю Сибирь и Дальний Восток, и последним из созданных в СССР. Здание музея спроектировано под руководством заслуженного архитектора России, член-корреспондента Российской академии художеств и Российской академии архитектуры и строительных наук </a:t>
            </a:r>
            <a:r>
              <a:rPr dirty="0" sz="1400" lang="ru-RU" err="1">
                <a:latin typeface="Times New Roman" panose="02020603050405020304" pitchFamily="18" charset="0"/>
                <a:cs typeface="Times New Roman" panose="02020603050405020304" pitchFamily="18" charset="0"/>
              </a:rPr>
              <a:t>Арэга</a:t>
            </a:r>
            <a:r>
              <a:rPr dirty="0" sz="1400" lang="ru-RU">
                <a:latin typeface="Times New Roman" panose="02020603050405020304" pitchFamily="18" charset="0"/>
                <a:cs typeface="Times New Roman" panose="02020603050405020304" pitchFamily="18" charset="0"/>
              </a:rPr>
              <a:t> </a:t>
            </a:r>
            <a:r>
              <a:rPr dirty="0" sz="1400" lang="ru-RU" err="1">
                <a:latin typeface="Times New Roman" panose="02020603050405020304" pitchFamily="18" charset="0"/>
                <a:cs typeface="Times New Roman" panose="02020603050405020304" pitchFamily="18" charset="0"/>
              </a:rPr>
              <a:t>Саркисовича</a:t>
            </a:r>
            <a:r>
              <a:rPr dirty="0" sz="1400" lang="ru-RU">
                <a:latin typeface="Times New Roman" panose="02020603050405020304" pitchFamily="18" charset="0"/>
                <a:cs typeface="Times New Roman" panose="02020603050405020304" pitchFamily="18" charset="0"/>
              </a:rPr>
              <a:t> Демирханова и построено в стиле советского модернизма. В 1991 году название музея сменилось на Красноярский культурно-исторический музейный центр. А по профилю, в отличие от обычных музеев, он обратился не к прошлому, а к будущему культуры и к видению настоящего. В 2017 году музей был переименован в «Музейный центр “Площадь Мира”». Это привязка как к географическому расположению и адресу — площадь Мира, 1, так и к философии и миссии музея — открывать современное искусство со всего мира в центре Сибири, стать пространством для изучения и представления актуальных произведений, отправной точкой для будущих авторов</a:t>
            </a:r>
          </a:p>
        </p:txBody>
      </p:sp>
      <p:pic>
        <p:nvPicPr>
          <p:cNvPr id="2097155" name="Рисунок 12"/>
          <p:cNvPicPr>
            <a:picLocks noChangeAspect="1" noGrp="1"/>
          </p:cNvPicPr>
          <p:nvPr>
            <p:ph type="pic" idx="1"/>
          </p:nvPr>
        </p:nvPicPr>
        <p:blipFill>
          <a:blip xmlns:r="http://schemas.openxmlformats.org/officeDocument/2006/relationships" r:embed="rId1"/>
          <a:srcRect l="12285" r="12285"/>
          <a:stretch>
            <a:fillRect/>
          </a:stretch>
        </p:blipFill>
        <p:spPr>
          <a:xfrm>
            <a:off x="396585" y="174395"/>
            <a:ext cx="6951154" cy="6480927"/>
          </a:xfrm>
          <a:prstGeom prst="rec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pic>
        <p:nvPicPr>
          <p:cNvPr id="2097152" name="Рисунок 5"/>
          <p:cNvPicPr>
            <a:picLocks noChangeAspect="1" noGrp="1"/>
          </p:cNvPicPr>
          <p:nvPr>
            <p:ph type="pic" idx="1"/>
          </p:nvPr>
        </p:nvPicPr>
        <p:blipFill>
          <a:blip xmlns:r="http://schemas.openxmlformats.org/officeDocument/2006/relationships" r:embed="rId1"/>
          <a:srcRect l="14922" r="14922"/>
          <a:stretch>
            <a:fillRect/>
          </a:stretch>
        </p:blipFill>
        <p:spPr>
          <a:xfrm>
            <a:off x="393707" y="202677"/>
            <a:ext cx="6920821" cy="6452646"/>
          </a:xfrm>
          <a:prstGeom prst="rect"/>
        </p:spPr>
      </p:pic>
      <p:sp>
        <p:nvSpPr>
          <p:cNvPr id="1048601" name="Заголовок 1"/>
          <p:cNvSpPr>
            <a:spLocks noGrp="1"/>
          </p:cNvSpPr>
          <p:nvPr>
            <p:ph type="title"/>
          </p:nvPr>
        </p:nvSpPr>
        <p:spPr>
          <a:xfrm>
            <a:off x="8389792" y="490194"/>
            <a:ext cx="3092117" cy="547147"/>
          </a:xfrm>
        </p:spPr>
        <p:txBody>
          <a:bodyPr>
            <a:normAutofit fontScale="90000"/>
          </a:bodyPr>
          <a:p>
            <a:pPr algn="ctr"/>
            <a:r>
              <a:rPr dirty="0" lang="en-US">
                <a:latin typeface="Times New Roman" panose="02020603050405020304" pitchFamily="18" charset="0"/>
                <a:cs typeface="Times New Roman" panose="02020603050405020304" pitchFamily="18" charset="0"/>
              </a:rPr>
              <a:t>Chapel of </a:t>
            </a:r>
            <a:r>
              <a:rPr dirty="0" lang="en-US" err="1">
                <a:latin typeface="Times New Roman" panose="02020603050405020304" pitchFamily="18" charset="0"/>
                <a:cs typeface="Times New Roman" panose="02020603050405020304" pitchFamily="18" charset="0"/>
              </a:rPr>
              <a:t>Paraskeva</a:t>
            </a:r>
            <a:r>
              <a:rPr dirty="0" lang="en-US">
                <a:latin typeface="Times New Roman" panose="02020603050405020304" pitchFamily="18" charset="0"/>
                <a:cs typeface="Times New Roman" panose="02020603050405020304" pitchFamily="18" charset="0"/>
              </a:rPr>
              <a:t> Fridays</a:t>
            </a:r>
            <a:endParaRPr dirty="0" lang="ru-RU">
              <a:latin typeface="Times New Roman" panose="02020603050405020304" pitchFamily="18" charset="0"/>
              <a:cs typeface="Times New Roman" panose="02020603050405020304" pitchFamily="18" charset="0"/>
            </a:endParaRPr>
          </a:p>
        </p:txBody>
      </p:sp>
      <p:sp>
        <p:nvSpPr>
          <p:cNvPr id="1048602" name="Текст 4"/>
          <p:cNvSpPr>
            <a:spLocks noGrp="1"/>
          </p:cNvSpPr>
          <p:nvPr>
            <p:ph type="body" sz="half" idx="2"/>
          </p:nvPr>
        </p:nvSpPr>
        <p:spPr>
          <a:xfrm>
            <a:off x="7814821" y="1234911"/>
            <a:ext cx="4242061" cy="5217736"/>
          </a:xfrm>
        </p:spPr>
        <p:txBody>
          <a:bodyPr>
            <a:normAutofit fontScale="92857" lnSpcReduction="20000"/>
          </a:bodyPr>
          <a:p>
            <a:r>
              <a:rPr dirty="0" sz="1400" lang="en-US">
                <a:latin typeface="Times New Roman" panose="02020603050405020304" pitchFamily="18" charset="0"/>
                <a:cs typeface="Times New Roman" panose="02020603050405020304" pitchFamily="18" charset="0"/>
              </a:rPr>
              <a:t>The first building erected by Russian settlers on the site of the present chapel  was a wooden watchtower, on which the Yenisei Cossacks were on guard, warning residents of Krasnoyarsk about the approach of the enemy. In 1805, at this place, merchant I. L. Novikov erected a wooden chapel in the name of </a:t>
            </a:r>
            <a:r>
              <a:rPr dirty="0" sz="1400" lang="en-US" err="1">
                <a:latin typeface="Times New Roman" panose="02020603050405020304" pitchFamily="18" charset="0"/>
                <a:cs typeface="Times New Roman" panose="02020603050405020304" pitchFamily="18" charset="0"/>
              </a:rPr>
              <a:t>Paraskeva</a:t>
            </a:r>
            <a:r>
              <a:rPr dirty="0" sz="1400" lang="en-US">
                <a:latin typeface="Times New Roman" panose="02020603050405020304" pitchFamily="18" charset="0"/>
                <a:cs typeface="Times New Roman" panose="02020603050405020304" pitchFamily="18" charset="0"/>
              </a:rPr>
              <a:t> Friday in memory of his lucky escape from the whirlpool on the river threshold. According to another version, the chapel was built by the Krasnoyarsk people in honor of the deliverance of their ancestors from enemies and also served as a guard tower.</a:t>
            </a:r>
            <a:r>
              <a:rPr dirty="0" sz="1400" lang="ru-RU">
                <a:latin typeface="Times New Roman" panose="02020603050405020304" pitchFamily="18" charset="0"/>
                <a:cs typeface="Times New Roman" panose="02020603050405020304" pitchFamily="18" charset="0"/>
              </a:rPr>
              <a:t> </a:t>
            </a:r>
          </a:p>
          <a:p>
            <a:r>
              <a:rPr dirty="0" sz="1400" lang="en-US">
                <a:latin typeface="Times New Roman" panose="02020603050405020304" pitchFamily="18" charset="0"/>
                <a:cs typeface="Times New Roman" panose="02020603050405020304" pitchFamily="18" charset="0"/>
              </a:rPr>
              <a:t>The place where the chapel stands is one of the best viewpoints of Krasnoyarsk: a panorama of the central part of the city opens from the platform at the top of the </a:t>
            </a:r>
            <a:r>
              <a:rPr dirty="0" sz="1400" lang="en-US" err="1">
                <a:latin typeface="Times New Roman" panose="02020603050405020304" pitchFamily="18" charset="0"/>
                <a:cs typeface="Times New Roman" panose="02020603050405020304" pitchFamily="18" charset="0"/>
              </a:rPr>
              <a:t>Karaulnaya</a:t>
            </a:r>
            <a:r>
              <a:rPr dirty="0" sz="1400" lang="en-US">
                <a:latin typeface="Times New Roman" panose="02020603050405020304" pitchFamily="18" charset="0"/>
                <a:cs typeface="Times New Roman" panose="02020603050405020304" pitchFamily="18" charset="0"/>
              </a:rPr>
              <a:t> Mountain. The Russian painter V. I. </a:t>
            </a:r>
            <a:r>
              <a:rPr dirty="0" sz="1400" lang="en-US" err="1">
                <a:latin typeface="Times New Roman" panose="02020603050405020304" pitchFamily="18" charset="0"/>
                <a:cs typeface="Times New Roman" panose="02020603050405020304" pitchFamily="18" charset="0"/>
              </a:rPr>
              <a:t>Surikov</a:t>
            </a:r>
            <a:r>
              <a:rPr dirty="0" sz="1400" lang="en-US">
                <a:latin typeface="Times New Roman" panose="02020603050405020304" pitchFamily="18" charset="0"/>
                <a:cs typeface="Times New Roman" panose="02020603050405020304" pitchFamily="18" charset="0"/>
              </a:rPr>
              <a:t> often worked on his sketches at this place. In August 1887, a Russian scientist and inventor in the field of radio communications A. S. Popov observed a solar eclipse from a platform next to the chapel</a:t>
            </a:r>
            <a:r>
              <a:rPr dirty="0" sz="1400" lang="ru-RU">
                <a:latin typeface="Times New Roman" panose="02020603050405020304" pitchFamily="18" charset="0"/>
                <a:cs typeface="Times New Roman" panose="02020603050405020304" pitchFamily="18" charset="0"/>
              </a:rPr>
              <a:t>.</a:t>
            </a:r>
          </a:p>
        </p:txBody>
      </p:sp>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603" name="Заголовок 1"/>
          <p:cNvSpPr>
            <a:spLocks noGrp="1"/>
          </p:cNvSpPr>
          <p:nvPr>
            <p:ph type="title"/>
          </p:nvPr>
        </p:nvSpPr>
        <p:spPr>
          <a:xfrm>
            <a:off x="8337883" y="405353"/>
            <a:ext cx="3092117" cy="547147"/>
          </a:xfrm>
        </p:spPr>
        <p:txBody>
          <a:bodyPr>
            <a:normAutofit fontScale="90000"/>
          </a:bodyPr>
          <a:p>
            <a:pPr algn="ctr"/>
            <a:r>
              <a:rPr dirty="0" lang="ru-RU">
                <a:latin typeface="Times New Roman" panose="02020603050405020304" pitchFamily="18" charset="0"/>
                <a:cs typeface="Times New Roman" panose="02020603050405020304" pitchFamily="18" charset="0"/>
              </a:rPr>
              <a:t>Часовня </a:t>
            </a:r>
            <a:r>
              <a:rPr dirty="0" lang="ru-RU" err="1">
                <a:latin typeface="Times New Roman" panose="02020603050405020304" pitchFamily="18" charset="0"/>
                <a:cs typeface="Times New Roman" panose="02020603050405020304" pitchFamily="18" charset="0"/>
              </a:rPr>
              <a:t>праскевы</a:t>
            </a:r>
            <a:r>
              <a:rPr dirty="0" lang="ru-RU">
                <a:latin typeface="Times New Roman" panose="02020603050405020304" pitchFamily="18" charset="0"/>
                <a:cs typeface="Times New Roman" panose="02020603050405020304" pitchFamily="18" charset="0"/>
              </a:rPr>
              <a:t> пятницы </a:t>
            </a:r>
          </a:p>
        </p:txBody>
      </p:sp>
      <p:sp>
        <p:nvSpPr>
          <p:cNvPr id="1048604" name="Текст 4"/>
          <p:cNvSpPr>
            <a:spLocks noGrp="1"/>
          </p:cNvSpPr>
          <p:nvPr>
            <p:ph type="body" sz="half" idx="2"/>
          </p:nvPr>
        </p:nvSpPr>
        <p:spPr>
          <a:xfrm>
            <a:off x="7814821" y="1234911"/>
            <a:ext cx="4242061" cy="5217736"/>
          </a:xfrm>
        </p:spPr>
        <p:txBody>
          <a:bodyPr>
            <a:normAutofit fontScale="92857" lnSpcReduction="10000"/>
          </a:bodyPr>
          <a:p>
            <a:r>
              <a:rPr dirty="0" sz="1400" lang="ru-RU">
                <a:latin typeface="Times New Roman" panose="02020603050405020304" pitchFamily="18" charset="0"/>
                <a:cs typeface="Times New Roman" panose="02020603050405020304" pitchFamily="18" charset="0"/>
              </a:rPr>
              <a:t>Первой постройкой, возведённой русскими поселенцами на месте нынешней часовни[1], была деревянная сторожевая вышка, на которой несли караул енисейские казаки, предупреждавшие жителей Красноярска о приближении врага. В 1805 году на этом месте купец И. Л. Новиков воздвиг деревянную часовню во имя Параскевы Пятницы в память о своём счастливом спасении из водоворота на речном пороге. По другой версии, часовня была построена красноярцами в честь избавления предков от врагов и также выполняла функции караульной башни.</a:t>
            </a:r>
          </a:p>
          <a:p>
            <a:r>
              <a:rPr dirty="0" sz="1400" lang="ru-RU">
                <a:latin typeface="Times New Roman" panose="02020603050405020304" pitchFamily="18" charset="0"/>
                <a:cs typeface="Times New Roman" panose="02020603050405020304" pitchFamily="18" charset="0"/>
              </a:rPr>
              <a:t>Место, на котором стоит часовня, является одной из лучших видовых точек Красноярска: с площадки на вершине Караульной горы открывается панорама центральной части города. На этом месте часто работал над своими этюдами русский живописец В. И. Суриков. В августе 1887 года с площадки рядом с часовней наблюдал солнечное затмение русский учёный, изобретатель в области радиосвязи А. С. Попов.</a:t>
            </a:r>
          </a:p>
        </p:txBody>
      </p:sp>
      <p:pic>
        <p:nvPicPr>
          <p:cNvPr id="2097153" name="Рисунок 6"/>
          <p:cNvPicPr>
            <a:picLocks noChangeAspect="1" noGrp="1"/>
          </p:cNvPicPr>
          <p:nvPr>
            <p:ph type="pic" idx="1"/>
          </p:nvPr>
        </p:nvPicPr>
        <p:blipFill>
          <a:blip xmlns:r="http://schemas.openxmlformats.org/officeDocument/2006/relationships" r:embed="rId1"/>
          <a:srcRect l="19837" r="19837"/>
          <a:stretch>
            <a:fillRect/>
          </a:stretch>
        </p:blipFill>
        <p:spPr>
          <a:xfrm>
            <a:off x="346789" y="158933"/>
            <a:ext cx="7014657" cy="6540133"/>
          </a:xfrm>
          <a:prstGeom prst="rect"/>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20" name="Заголовок 5"/>
          <p:cNvSpPr>
            <a:spLocks noGrp="1"/>
          </p:cNvSpPr>
          <p:nvPr>
            <p:ph type="title"/>
          </p:nvPr>
        </p:nvSpPr>
        <p:spPr>
          <a:xfrm>
            <a:off x="3242929" y="1073889"/>
            <a:ext cx="8187071" cy="3262442"/>
          </a:xfrm>
        </p:spPr>
        <p:txBody>
          <a:bodyPr>
            <a:normAutofit/>
          </a:bodyPr>
          <a:p>
            <a:pPr algn="ctr"/>
            <a:r>
              <a:rPr dirty="0" sz="7200" lang="en-US">
                <a:latin typeface="Times New Roman" panose="02020603050405020304" pitchFamily="18" charset="0"/>
                <a:cs typeface="Times New Roman" panose="02020603050405020304" pitchFamily="18" charset="0"/>
              </a:rPr>
              <a:t>Thanks for </a:t>
            </a:r>
            <a:r>
              <a:rPr dirty="0" sz="7200" lang="en-US">
                <a:latin typeface="Times New Roman" panose="02020603050405020304" pitchFamily="18" charset="0"/>
                <a:cs typeface="Times New Roman" panose="02020603050405020304" pitchFamily="18" charset="0"/>
              </a:rPr>
              <a:t> </a:t>
            </a:r>
            <a:r>
              <a:rPr dirty="0" sz="7200" lang="en-US">
                <a:latin typeface="Times New Roman" panose="02020603050405020304" pitchFamily="18" charset="0"/>
                <a:cs typeface="Times New Roman" panose="02020603050405020304" pitchFamily="18" charset="0"/>
              </a:rPr>
              <a:t>y</a:t>
            </a:r>
            <a:r>
              <a:rPr dirty="0" sz="7200" lang="en-US">
                <a:latin typeface="Times New Roman" panose="02020603050405020304" pitchFamily="18" charset="0"/>
                <a:cs typeface="Times New Roman" panose="02020603050405020304" pitchFamily="18" charset="0"/>
              </a:rPr>
              <a:t>o</a:t>
            </a:r>
            <a:r>
              <a:rPr dirty="0" sz="7200" lang="en-US">
                <a:latin typeface="Times New Roman" panose="02020603050405020304" pitchFamily="18" charset="0"/>
                <a:cs typeface="Times New Roman" panose="02020603050405020304" pitchFamily="18" charset="0"/>
              </a:rPr>
              <a:t>u</a:t>
            </a:r>
            <a:r>
              <a:rPr dirty="0" sz="7200" lang="en-US">
                <a:latin typeface="Times New Roman" panose="02020603050405020304" pitchFamily="18" charset="0"/>
                <a:cs typeface="Times New Roman" panose="02020603050405020304" pitchFamily="18" charset="0"/>
              </a:rPr>
              <a:t>r</a:t>
            </a:r>
            <a:r>
              <a:rPr dirty="0" sz="7200" lang="en-US">
                <a:latin typeface="Times New Roman" panose="02020603050405020304" pitchFamily="18" charset="0"/>
                <a:cs typeface="Times New Roman" panose="02020603050405020304" pitchFamily="18" charset="0"/>
              </a:rPr>
              <a:t> </a:t>
            </a:r>
            <a:r>
              <a:rPr dirty="0" sz="7200" lang="en-US">
                <a:latin typeface="Times New Roman" panose="02020603050405020304" pitchFamily="18" charset="0"/>
                <a:cs typeface="Times New Roman" panose="02020603050405020304" pitchFamily="18" charset="0"/>
              </a:rPr>
              <a:t>a</a:t>
            </a:r>
            <a:r>
              <a:rPr dirty="0" sz="7200" lang="en-US">
                <a:latin typeface="Times New Roman" panose="02020603050405020304" pitchFamily="18" charset="0"/>
                <a:cs typeface="Times New Roman" panose="02020603050405020304" pitchFamily="18" charset="0"/>
              </a:rPr>
              <a:t>t</a:t>
            </a:r>
            <a:r>
              <a:rPr dirty="0" sz="7200" lang="en-US">
                <a:latin typeface="Times New Roman" panose="02020603050405020304" pitchFamily="18" charset="0"/>
                <a:cs typeface="Times New Roman" panose="02020603050405020304" pitchFamily="18" charset="0"/>
              </a:rPr>
              <a:t>t</a:t>
            </a:r>
            <a:r>
              <a:rPr dirty="0" sz="7200" lang="en-US">
                <a:latin typeface="Times New Roman" panose="02020603050405020304" pitchFamily="18" charset="0"/>
                <a:cs typeface="Times New Roman" panose="02020603050405020304" pitchFamily="18" charset="0"/>
              </a:rPr>
              <a:t>e</a:t>
            </a:r>
            <a:r>
              <a:rPr dirty="0" sz="7200" lang="en-US">
                <a:latin typeface="Times New Roman" panose="02020603050405020304" pitchFamily="18" charset="0"/>
                <a:cs typeface="Times New Roman" panose="02020603050405020304" pitchFamily="18" charset="0"/>
              </a:rPr>
              <a:t>n</a:t>
            </a:r>
            <a:r>
              <a:rPr dirty="0" sz="7200" lang="en-US">
                <a:latin typeface="Times New Roman" panose="02020603050405020304" pitchFamily="18" charset="0"/>
                <a:cs typeface="Times New Roman" panose="02020603050405020304" pitchFamily="18" charset="0"/>
              </a:rPr>
              <a:t>t</a:t>
            </a:r>
            <a:r>
              <a:rPr dirty="0" sz="7200" lang="en-US">
                <a:latin typeface="Times New Roman" panose="02020603050405020304" pitchFamily="18" charset="0"/>
                <a:cs typeface="Times New Roman" panose="02020603050405020304" pitchFamily="18" charset="0"/>
              </a:rPr>
              <a:t>i</a:t>
            </a:r>
            <a:r>
              <a:rPr dirty="0" sz="7200" lang="en-US">
                <a:latin typeface="Times New Roman" panose="02020603050405020304" pitchFamily="18" charset="0"/>
                <a:cs typeface="Times New Roman" panose="02020603050405020304" pitchFamily="18" charset="0"/>
              </a:rPr>
              <a:t>o</a:t>
            </a:r>
            <a:r>
              <a:rPr dirty="0" sz="7200" lang="en-US">
                <a:latin typeface="Times New Roman" panose="02020603050405020304" pitchFamily="18" charset="0"/>
                <a:cs typeface="Times New Roman" panose="02020603050405020304" pitchFamily="18" charset="0"/>
              </a:rPr>
              <a:t>n</a:t>
            </a:r>
            <a:r>
              <a:rPr dirty="0" sz="7200" lang="en-US">
                <a:latin typeface="Times New Roman" panose="02020603050405020304" pitchFamily="18" charset="0"/>
                <a:cs typeface="Times New Roman" panose="02020603050405020304" pitchFamily="18" charset="0"/>
              </a:rPr>
              <a:t>!</a:t>
            </a:r>
            <a:endParaRPr dirty="0" sz="7200" lang="ru-RU">
              <a:latin typeface="Times New Roman" panose="02020603050405020304" pitchFamily="18" charset="0"/>
              <a:cs typeface="Times New Roman" panose="02020603050405020304" pitchFamily="18" charset="0"/>
            </a:endParaRPr>
          </a:p>
        </p:txBody>
      </p:sp>
      <p:sp>
        <p:nvSpPr>
          <p:cNvPr id="1048621" name="Текст 6"/>
          <p:cNvSpPr>
            <a:spLocks noGrp="1"/>
          </p:cNvSpPr>
          <p:nvPr>
            <p:ph type="body" idx="1"/>
          </p:nvPr>
        </p:nvSpPr>
        <p:spPr/>
        <p:txBody>
          <a:bodyPr/>
          <a:p>
            <a:endParaRPr lang="ru-RU"/>
          </a:p>
        </p:txBody>
      </p:sp>
    </p:spTree>
  </p:cSld>
  <p:clrMapOvr>
    <a:masterClrMapping/>
  </p:clrMapOvr>
  <p:transition spd="slow">
    <p:cover/>
  </p:transition>
</p:sld>
</file>

<file path=ppt/theme/theme1.xml><?xml version="1.0" encoding="utf-8"?>
<a:theme xmlns:a="http://schemas.openxmlformats.org/drawingml/2006/main" name="Эмблема">
  <a:themeElements>
    <a:clrScheme name="Эмблема">
      <a:dk1>
        <a:sysClr lastClr="000000" val="windowText"/>
      </a:dk1>
      <a:lt1>
        <a:sysClr lastClr="FFFFFF" val="window"/>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Эмблема">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algn="ctr" blurRad="38100" dir="5400000" dist="25400"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Attractions of krasnoyarsk</dc:title>
  <dc:creator>Иван Майдуков</dc:creator>
  <cp:lastModifiedBy>Иван Майдуков</cp:lastModifiedBy>
  <dcterms:created xsi:type="dcterms:W3CDTF">2023-04-08T15:33:41Z</dcterms:created>
  <dcterms:modified xsi:type="dcterms:W3CDTF">2023-04-10T04:24:15Z</dcterms:modified>
</cp:coreProperties>
</file>